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5" r:id="rId18"/>
    <p:sldId id="314" r:id="rId19"/>
    <p:sldId id="31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-382409" y="0"/>
            <a:ext cx="9932340" cy="6858000"/>
            <a:chOff x="-382409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22860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422910" y="0"/>
                <a:chExt cx="2514600" cy="6858000"/>
              </a:xfrm>
            </p:grpSpPr>
            <p:sp>
              <p:nvSpPr>
                <p:cNvPr id="9" name="Rectangle 84"/>
                <p:cNvSpPr/>
                <p:nvPr/>
              </p:nvSpPr>
              <p:spPr>
                <a:xfrm>
                  <a:off x="133731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85"/>
                <p:cNvSpPr/>
                <p:nvPr/>
              </p:nvSpPr>
              <p:spPr>
                <a:xfrm>
                  <a:off x="42291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113"/>
                <p:cNvSpPr/>
                <p:nvPr/>
              </p:nvSpPr>
              <p:spPr>
                <a:xfrm>
                  <a:off x="65151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629400" y="0"/>
                <a:ext cx="2514600" cy="6858000"/>
                <a:chOff x="6629400" y="0"/>
                <a:chExt cx="2514600" cy="6858000"/>
              </a:xfrm>
            </p:grpSpPr>
            <p:sp>
              <p:nvSpPr>
                <p:cNvPr id="13" name="Rectangle 77"/>
                <p:cNvSpPr/>
                <p:nvPr/>
              </p:nvSpPr>
              <p:spPr>
                <a:xfrm rot="10799991">
                  <a:off x="6629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78"/>
                <p:cNvSpPr/>
                <p:nvPr/>
              </p:nvSpPr>
              <p:spPr>
                <a:xfrm rot="10799991">
                  <a:off x="86868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 rot="10799991">
                  <a:off x="8153403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74"/>
              <p:cNvSpPr/>
              <p:nvPr/>
            </p:nvSpPr>
            <p:spPr>
              <a:xfrm>
                <a:off x="3810003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75"/>
              <p:cNvSpPr/>
              <p:nvPr/>
            </p:nvSpPr>
            <p:spPr>
              <a:xfrm>
                <a:off x="2895603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76"/>
              <p:cNvSpPr/>
              <p:nvPr/>
            </p:nvSpPr>
            <p:spPr>
              <a:xfrm>
                <a:off x="3124203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4"/>
            <p:cNvSpPr/>
            <p:nvPr/>
          </p:nvSpPr>
          <p:spPr>
            <a:xfrm>
              <a:off x="-11878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7"/>
            <p:cNvSpPr/>
            <p:nvPr/>
          </p:nvSpPr>
          <p:spPr>
            <a:xfrm>
              <a:off x="-11878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-23746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50"/>
            <p:cNvSpPr/>
            <p:nvPr/>
          </p:nvSpPr>
          <p:spPr>
            <a:xfrm>
              <a:off x="-11878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51"/>
            <p:cNvSpPr/>
            <p:nvPr/>
          </p:nvSpPr>
          <p:spPr>
            <a:xfrm>
              <a:off x="2137556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52"/>
            <p:cNvSpPr/>
            <p:nvPr/>
          </p:nvSpPr>
          <p:spPr>
            <a:xfrm rot="1800004">
              <a:off x="2996164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3"/>
            <p:cNvSpPr/>
            <p:nvPr/>
          </p:nvSpPr>
          <p:spPr>
            <a:xfrm rot="1800004">
              <a:off x="372006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4"/>
            <p:cNvSpPr/>
            <p:nvPr/>
          </p:nvSpPr>
          <p:spPr>
            <a:xfrm rot="1800004">
              <a:off x="3729595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55"/>
            <p:cNvSpPr/>
            <p:nvPr/>
          </p:nvSpPr>
          <p:spPr>
            <a:xfrm rot="1800004">
              <a:off x="2977117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56"/>
            <p:cNvSpPr/>
            <p:nvPr/>
          </p:nvSpPr>
          <p:spPr>
            <a:xfrm rot="1800004">
              <a:off x="4463017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57"/>
            <p:cNvSpPr/>
            <p:nvPr/>
          </p:nvSpPr>
          <p:spPr>
            <a:xfrm rot="1800004">
              <a:off x="-382409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58"/>
            <p:cNvSpPr/>
            <p:nvPr/>
          </p:nvSpPr>
          <p:spPr>
            <a:xfrm rot="1800004">
              <a:off x="24364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59"/>
            <p:cNvSpPr/>
            <p:nvPr/>
          </p:nvSpPr>
          <p:spPr>
            <a:xfrm rot="1800004">
              <a:off x="52939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60"/>
            <p:cNvSpPr/>
            <p:nvPr/>
          </p:nvSpPr>
          <p:spPr>
            <a:xfrm rot="1800004">
              <a:off x="77684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61"/>
            <p:cNvSpPr/>
            <p:nvPr/>
          </p:nvSpPr>
          <p:spPr>
            <a:xfrm rot="1800004">
              <a:off x="1510264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62"/>
            <p:cNvSpPr/>
            <p:nvPr/>
          </p:nvSpPr>
          <p:spPr>
            <a:xfrm rot="1800004">
              <a:off x="1529320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63"/>
            <p:cNvSpPr/>
            <p:nvPr/>
          </p:nvSpPr>
          <p:spPr>
            <a:xfrm rot="1800004">
              <a:off x="795889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64"/>
            <p:cNvSpPr/>
            <p:nvPr/>
          </p:nvSpPr>
          <p:spPr>
            <a:xfrm rot="1800004">
              <a:off x="6806167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65"/>
            <p:cNvSpPr/>
            <p:nvPr/>
          </p:nvSpPr>
          <p:spPr>
            <a:xfrm rot="1800004">
              <a:off x="7549117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66"/>
            <p:cNvSpPr/>
            <p:nvPr/>
          </p:nvSpPr>
          <p:spPr>
            <a:xfrm rot="1800004">
              <a:off x="7549117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67"/>
            <p:cNvSpPr/>
            <p:nvPr/>
          </p:nvSpPr>
          <p:spPr>
            <a:xfrm rot="1800004">
              <a:off x="8306521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68"/>
            <p:cNvSpPr/>
            <p:nvPr/>
          </p:nvSpPr>
          <p:spPr>
            <a:xfrm rot="1800004">
              <a:off x="8306777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45"/>
          <p:cNvSpPr/>
          <p:nvPr/>
        </p:nvSpPr>
        <p:spPr>
          <a:xfrm>
            <a:off x="4561237" y="-21506"/>
            <a:ext cx="3679115" cy="6271842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46"/>
          <p:cNvSpPr/>
          <p:nvPr/>
        </p:nvSpPr>
        <p:spPr>
          <a:xfrm>
            <a:off x="4649093" y="-21506"/>
            <a:ext cx="3505196" cy="2312892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Title 1"/>
          <p:cNvSpPr txBox="1">
            <a:spLocks noGrp="1"/>
          </p:cNvSpPr>
          <p:nvPr>
            <p:ph type="ctrTitle"/>
          </p:nvPr>
        </p:nvSpPr>
        <p:spPr>
          <a:xfrm>
            <a:off x="4733364" y="2708480"/>
            <a:ext cx="3313355" cy="170215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4" name="Subtitle 2"/>
          <p:cNvSpPr txBox="1">
            <a:spLocks noGrp="1"/>
          </p:cNvSpPr>
          <p:nvPr>
            <p:ph type="subTitle" idx="1"/>
          </p:nvPr>
        </p:nvSpPr>
        <p:spPr>
          <a:xfrm>
            <a:off x="4733364" y="4421078"/>
            <a:ext cx="3309798" cy="1260628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424242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738740" y="1516825"/>
            <a:ext cx="2133596" cy="750978"/>
          </a:xfrm>
        </p:spPr>
        <p:txBody>
          <a:bodyPr anchor="b"/>
          <a:lstStyle>
            <a:lvl1pPr algn="l">
              <a:defRPr sz="2400"/>
            </a:lvl1pPr>
          </a:lstStyle>
          <a:p>
            <a:pPr lvl="0"/>
            <a:fld id="{F2FC48A7-AD0F-4AA1-A468-828E1B3EEF2F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46" name="Rectangle 49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303520" y="5719965"/>
            <a:ext cx="2831595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4649093" y="5719965"/>
            <a:ext cx="643664" cy="365129"/>
          </a:xfrm>
        </p:spPr>
        <p:txBody>
          <a:bodyPr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lvl="0"/>
            <a:fld id="{C3C66DD7-7B5B-4F67-B3CB-6842835A8EFC}" type="slidenum">
              <a:t>‹#›</a:t>
            </a:fld>
            <a:endParaRPr lang="cs-CZ"/>
          </a:p>
        </p:txBody>
      </p:sp>
      <p:sp>
        <p:nvSpPr>
          <p:cNvPr id="49" name="Rectangle 88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58988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E9BCAD-FFD2-4FAF-B667-CEEE57EF648A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D5F8F-3A51-4F92-BE54-C3BF6DE804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1030144"/>
            <a:ext cx="1484455" cy="4780346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53297" y="1030144"/>
            <a:ext cx="5423699" cy="47803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795E57-672B-40DC-BBB8-5CC03F21426D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D390D7-134C-40EB-9856-4C828064D3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0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4A03B-39BD-489D-9C5B-DFD497FAB023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44C42B-12AB-4AE3-AF07-842A321111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14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58644" y="2900833"/>
            <a:ext cx="6637465" cy="13620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8644" y="4267203"/>
            <a:ext cx="6637465" cy="1520409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E10F58-37F4-402C-822B-7AF457876BFE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76664F-A155-4F7B-9DBD-50A27947DD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91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7240A-D29D-4EA7-B8CD-B0CBD6B59B0A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BBE61-C261-46B1-85D4-4BE548EE493A}" type="slidenum">
              <a:t>‹#›</a:t>
            </a:fld>
            <a:endParaRPr lang="cs-CZ"/>
          </a:p>
        </p:txBody>
      </p:sp>
      <p:sp>
        <p:nvSpPr>
          <p:cNvPr id="6" name="Content Placeholder 8"/>
          <p:cNvSpPr txBox="1">
            <a:spLocks noGrp="1"/>
          </p:cNvSpPr>
          <p:nvPr>
            <p:ph idx="1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Content Placeholder 10"/>
          <p:cNvSpPr txBox="1">
            <a:spLocks noGrp="1"/>
          </p:cNvSpPr>
          <p:nvPr>
            <p:ph idx="2"/>
          </p:nvPr>
        </p:nvSpPr>
        <p:spPr>
          <a:xfrm>
            <a:off x="4645152" y="2313432"/>
            <a:ext cx="3419856" cy="34930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412107" y="2316010"/>
            <a:ext cx="3057150" cy="639759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94C600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41721" y="2974689"/>
            <a:ext cx="3419856" cy="28358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11835" y="2316010"/>
            <a:ext cx="3055714" cy="639759"/>
          </a:xfrm>
        </p:spPr>
        <p:txBody>
          <a:bodyPr anchor="b"/>
          <a:lstStyle>
            <a:lvl1pPr marL="0" indent="0">
              <a:buNone/>
              <a:defRPr b="1">
                <a:solidFill>
                  <a:srgbClr val="94C600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152" y="2974689"/>
            <a:ext cx="3419856" cy="2835801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A3FD7-97EC-4E17-9381-342C210973DB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C5938-2228-466F-8BEF-24B105FEE8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84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B08C2-BBD2-4DF6-A09E-3B0E0BA0E057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A42F76-2171-4C1A-A6A2-F6E85FE75A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8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E90C2-79DC-4C99-B7C9-9A96061FECE7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B35C2-CE41-4E2F-8A2C-5F616BBC92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8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-382409" y="0"/>
            <a:ext cx="9932340" cy="6858000"/>
            <a:chOff x="-382409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22860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422910" y="0"/>
                <a:chExt cx="2514600" cy="6858000"/>
              </a:xfrm>
            </p:grpSpPr>
            <p:sp>
              <p:nvSpPr>
                <p:cNvPr id="9" name="Rectangle 80"/>
                <p:cNvSpPr/>
                <p:nvPr/>
              </p:nvSpPr>
              <p:spPr>
                <a:xfrm>
                  <a:off x="133731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81"/>
                <p:cNvSpPr/>
                <p:nvPr/>
              </p:nvSpPr>
              <p:spPr>
                <a:xfrm>
                  <a:off x="42291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82"/>
                <p:cNvSpPr/>
                <p:nvPr/>
              </p:nvSpPr>
              <p:spPr>
                <a:xfrm>
                  <a:off x="65151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629400" y="0"/>
                <a:ext cx="2514600" cy="6858000"/>
                <a:chOff x="6629400" y="0"/>
                <a:chExt cx="2514600" cy="6858000"/>
              </a:xfrm>
            </p:grpSpPr>
            <p:sp>
              <p:nvSpPr>
                <p:cNvPr id="13" name="Rectangle 77"/>
                <p:cNvSpPr/>
                <p:nvPr/>
              </p:nvSpPr>
              <p:spPr>
                <a:xfrm rot="10799991">
                  <a:off x="6629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78"/>
                <p:cNvSpPr/>
                <p:nvPr/>
              </p:nvSpPr>
              <p:spPr>
                <a:xfrm rot="10799991">
                  <a:off x="86868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79"/>
                <p:cNvSpPr/>
                <p:nvPr/>
              </p:nvSpPr>
              <p:spPr>
                <a:xfrm rot="10799991">
                  <a:off x="8153403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74"/>
              <p:cNvSpPr/>
              <p:nvPr/>
            </p:nvSpPr>
            <p:spPr>
              <a:xfrm>
                <a:off x="3810003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75"/>
              <p:cNvSpPr/>
              <p:nvPr/>
            </p:nvSpPr>
            <p:spPr>
              <a:xfrm>
                <a:off x="2895603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76"/>
              <p:cNvSpPr/>
              <p:nvPr/>
            </p:nvSpPr>
            <p:spPr>
              <a:xfrm>
                <a:off x="3124203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6"/>
            <p:cNvSpPr/>
            <p:nvPr/>
          </p:nvSpPr>
          <p:spPr>
            <a:xfrm>
              <a:off x="-11878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7"/>
            <p:cNvSpPr/>
            <p:nvPr/>
          </p:nvSpPr>
          <p:spPr>
            <a:xfrm>
              <a:off x="-11878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-23746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49"/>
            <p:cNvSpPr/>
            <p:nvPr/>
          </p:nvSpPr>
          <p:spPr>
            <a:xfrm>
              <a:off x="-11878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50"/>
            <p:cNvSpPr/>
            <p:nvPr/>
          </p:nvSpPr>
          <p:spPr>
            <a:xfrm>
              <a:off x="2137556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51"/>
            <p:cNvSpPr/>
            <p:nvPr/>
          </p:nvSpPr>
          <p:spPr>
            <a:xfrm rot="1800004">
              <a:off x="2996164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2"/>
            <p:cNvSpPr/>
            <p:nvPr/>
          </p:nvSpPr>
          <p:spPr>
            <a:xfrm rot="1800004">
              <a:off x="372006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3"/>
            <p:cNvSpPr/>
            <p:nvPr/>
          </p:nvSpPr>
          <p:spPr>
            <a:xfrm rot="1800004">
              <a:off x="3729595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54"/>
            <p:cNvSpPr/>
            <p:nvPr/>
          </p:nvSpPr>
          <p:spPr>
            <a:xfrm rot="1800004">
              <a:off x="2977117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55"/>
            <p:cNvSpPr/>
            <p:nvPr/>
          </p:nvSpPr>
          <p:spPr>
            <a:xfrm rot="1800004">
              <a:off x="4463017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58"/>
            <p:cNvSpPr/>
            <p:nvPr/>
          </p:nvSpPr>
          <p:spPr>
            <a:xfrm rot="1800004">
              <a:off x="-382409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59"/>
            <p:cNvSpPr/>
            <p:nvPr/>
          </p:nvSpPr>
          <p:spPr>
            <a:xfrm rot="1800004">
              <a:off x="24364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61"/>
            <p:cNvSpPr/>
            <p:nvPr/>
          </p:nvSpPr>
          <p:spPr>
            <a:xfrm rot="1800004">
              <a:off x="52939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62"/>
            <p:cNvSpPr/>
            <p:nvPr/>
          </p:nvSpPr>
          <p:spPr>
            <a:xfrm rot="1800004">
              <a:off x="77684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63"/>
            <p:cNvSpPr/>
            <p:nvPr/>
          </p:nvSpPr>
          <p:spPr>
            <a:xfrm rot="1800004">
              <a:off x="1510264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64"/>
            <p:cNvSpPr/>
            <p:nvPr/>
          </p:nvSpPr>
          <p:spPr>
            <a:xfrm rot="1800004">
              <a:off x="1529320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65"/>
            <p:cNvSpPr/>
            <p:nvPr/>
          </p:nvSpPr>
          <p:spPr>
            <a:xfrm rot="1800004">
              <a:off x="795889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66"/>
            <p:cNvSpPr/>
            <p:nvPr/>
          </p:nvSpPr>
          <p:spPr>
            <a:xfrm rot="1800004">
              <a:off x="6806167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67"/>
            <p:cNvSpPr/>
            <p:nvPr/>
          </p:nvSpPr>
          <p:spPr>
            <a:xfrm rot="1800004">
              <a:off x="7549117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68"/>
            <p:cNvSpPr/>
            <p:nvPr/>
          </p:nvSpPr>
          <p:spPr>
            <a:xfrm rot="1800004">
              <a:off x="7549117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69"/>
            <p:cNvSpPr/>
            <p:nvPr/>
          </p:nvSpPr>
          <p:spPr>
            <a:xfrm rot="1800004">
              <a:off x="8306521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70"/>
            <p:cNvSpPr/>
            <p:nvPr/>
          </p:nvSpPr>
          <p:spPr>
            <a:xfrm rot="1800004">
              <a:off x="8306777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45"/>
          <p:cNvSpPr/>
          <p:nvPr/>
        </p:nvSpPr>
        <p:spPr>
          <a:xfrm>
            <a:off x="4561237" y="-21506"/>
            <a:ext cx="3679115" cy="6271842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56"/>
          <p:cNvSpPr/>
          <p:nvPr/>
        </p:nvSpPr>
        <p:spPr>
          <a:xfrm>
            <a:off x="4649093" y="-21506"/>
            <a:ext cx="3505196" cy="623940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8F5397-9AD1-4843-A651-249B7E0EE89D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4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B0905-6E90-49DB-A4B8-47A233B66C8A}" type="slidenum">
              <a:t>‹#›</a:t>
            </a:fld>
            <a:endParaRPr lang="cs-CZ"/>
          </a:p>
        </p:txBody>
      </p:sp>
      <p:sp>
        <p:nvSpPr>
          <p:cNvPr id="45" name="Rectangle 57"/>
          <p:cNvSpPr/>
          <p:nvPr/>
        </p:nvSpPr>
        <p:spPr>
          <a:xfrm>
            <a:off x="905566" y="601885"/>
            <a:ext cx="3562255" cy="5648440"/>
          </a:xfrm>
          <a:prstGeom prst="rect">
            <a:avLst/>
          </a:prstGeom>
          <a:solidFill>
            <a:srgbClr val="FFFFFF"/>
          </a:solidFill>
          <a:ln w="317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6" name="Content Placeholder 2"/>
          <p:cNvSpPr txBox="1">
            <a:spLocks noGrp="1"/>
          </p:cNvSpPr>
          <p:nvPr>
            <p:ph idx="1"/>
          </p:nvPr>
        </p:nvSpPr>
        <p:spPr>
          <a:xfrm>
            <a:off x="1145889" y="856527"/>
            <a:ext cx="3090443" cy="51507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641448" y="5724838"/>
            <a:ext cx="349366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xfrm>
            <a:off x="4739828" y="2657438"/>
            <a:ext cx="3304568" cy="14631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0" name="Text Placeholder 3"/>
          <p:cNvSpPr txBox="1">
            <a:spLocks noGrp="1"/>
          </p:cNvSpPr>
          <p:nvPr>
            <p:ph type="body" idx="2"/>
          </p:nvPr>
        </p:nvSpPr>
        <p:spPr>
          <a:xfrm>
            <a:off x="4736592" y="4136992"/>
            <a:ext cx="3298780" cy="151790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>
                <a:solidFill>
                  <a:srgbClr val="42424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619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-382409" y="0"/>
            <a:ext cx="9932340" cy="6858000"/>
            <a:chOff x="-382409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22860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422910" y="0"/>
                <a:ext cx="2514600" cy="6858000"/>
                <a:chOff x="422910" y="0"/>
                <a:chExt cx="2514600" cy="6858000"/>
              </a:xfrm>
            </p:grpSpPr>
            <p:sp>
              <p:nvSpPr>
                <p:cNvPr id="9" name="Rectangle 83"/>
                <p:cNvSpPr/>
                <p:nvPr/>
              </p:nvSpPr>
              <p:spPr>
                <a:xfrm>
                  <a:off x="133731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84"/>
                <p:cNvSpPr/>
                <p:nvPr/>
              </p:nvSpPr>
              <p:spPr>
                <a:xfrm>
                  <a:off x="42291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85"/>
                <p:cNvSpPr/>
                <p:nvPr/>
              </p:nvSpPr>
              <p:spPr>
                <a:xfrm>
                  <a:off x="651510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629400" y="0"/>
                <a:ext cx="2514600" cy="6858000"/>
                <a:chOff x="6629400" y="0"/>
                <a:chExt cx="2514600" cy="6858000"/>
              </a:xfrm>
            </p:grpSpPr>
            <p:sp>
              <p:nvSpPr>
                <p:cNvPr id="13" name="Rectangle 80"/>
                <p:cNvSpPr/>
                <p:nvPr/>
              </p:nvSpPr>
              <p:spPr>
                <a:xfrm rot="10799991">
                  <a:off x="6629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81"/>
                <p:cNvSpPr/>
                <p:nvPr/>
              </p:nvSpPr>
              <p:spPr>
                <a:xfrm rot="10799991">
                  <a:off x="86868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82"/>
                <p:cNvSpPr/>
                <p:nvPr/>
              </p:nvSpPr>
              <p:spPr>
                <a:xfrm rot="10799991">
                  <a:off x="8153403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77"/>
              <p:cNvSpPr/>
              <p:nvPr/>
            </p:nvSpPr>
            <p:spPr>
              <a:xfrm>
                <a:off x="3810003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78"/>
              <p:cNvSpPr/>
              <p:nvPr/>
            </p:nvSpPr>
            <p:spPr>
              <a:xfrm>
                <a:off x="2895603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79"/>
              <p:cNvSpPr/>
              <p:nvPr/>
            </p:nvSpPr>
            <p:spPr>
              <a:xfrm>
                <a:off x="3124203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5"/>
            <p:cNvSpPr/>
            <p:nvPr/>
          </p:nvSpPr>
          <p:spPr>
            <a:xfrm>
              <a:off x="-11878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6"/>
            <p:cNvSpPr/>
            <p:nvPr/>
          </p:nvSpPr>
          <p:spPr>
            <a:xfrm>
              <a:off x="-11878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7"/>
            <p:cNvSpPr/>
            <p:nvPr/>
          </p:nvSpPr>
          <p:spPr>
            <a:xfrm>
              <a:off x="-23746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48"/>
            <p:cNvSpPr/>
            <p:nvPr/>
          </p:nvSpPr>
          <p:spPr>
            <a:xfrm>
              <a:off x="-11878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49"/>
            <p:cNvSpPr/>
            <p:nvPr/>
          </p:nvSpPr>
          <p:spPr>
            <a:xfrm>
              <a:off x="2137556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50"/>
            <p:cNvSpPr/>
            <p:nvPr/>
          </p:nvSpPr>
          <p:spPr>
            <a:xfrm rot="1800004">
              <a:off x="2996164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1"/>
            <p:cNvSpPr/>
            <p:nvPr/>
          </p:nvSpPr>
          <p:spPr>
            <a:xfrm rot="1800004">
              <a:off x="372006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9"/>
            <p:cNvSpPr/>
            <p:nvPr/>
          </p:nvSpPr>
          <p:spPr>
            <a:xfrm rot="1800004">
              <a:off x="3729595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60"/>
            <p:cNvSpPr/>
            <p:nvPr/>
          </p:nvSpPr>
          <p:spPr>
            <a:xfrm rot="1800004">
              <a:off x="2977117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61"/>
            <p:cNvSpPr/>
            <p:nvPr/>
          </p:nvSpPr>
          <p:spPr>
            <a:xfrm rot="1800004">
              <a:off x="4463017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62"/>
            <p:cNvSpPr/>
            <p:nvPr/>
          </p:nvSpPr>
          <p:spPr>
            <a:xfrm rot="1800004">
              <a:off x="-382409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63"/>
            <p:cNvSpPr/>
            <p:nvPr/>
          </p:nvSpPr>
          <p:spPr>
            <a:xfrm rot="1800004">
              <a:off x="24364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64"/>
            <p:cNvSpPr/>
            <p:nvPr/>
          </p:nvSpPr>
          <p:spPr>
            <a:xfrm rot="1800004">
              <a:off x="52939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65"/>
            <p:cNvSpPr/>
            <p:nvPr/>
          </p:nvSpPr>
          <p:spPr>
            <a:xfrm rot="1800004">
              <a:off x="77684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66"/>
            <p:cNvSpPr/>
            <p:nvPr/>
          </p:nvSpPr>
          <p:spPr>
            <a:xfrm rot="1800004">
              <a:off x="1510264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67"/>
            <p:cNvSpPr/>
            <p:nvPr/>
          </p:nvSpPr>
          <p:spPr>
            <a:xfrm rot="1800004">
              <a:off x="1529320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68"/>
            <p:cNvSpPr/>
            <p:nvPr/>
          </p:nvSpPr>
          <p:spPr>
            <a:xfrm rot="1800004">
              <a:off x="795889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69"/>
            <p:cNvSpPr/>
            <p:nvPr/>
          </p:nvSpPr>
          <p:spPr>
            <a:xfrm rot="1800004">
              <a:off x="6806167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70"/>
            <p:cNvSpPr/>
            <p:nvPr/>
          </p:nvSpPr>
          <p:spPr>
            <a:xfrm rot="1800004">
              <a:off x="7549117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71"/>
            <p:cNvSpPr/>
            <p:nvPr/>
          </p:nvSpPr>
          <p:spPr>
            <a:xfrm rot="1800004">
              <a:off x="7549117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72"/>
            <p:cNvSpPr/>
            <p:nvPr/>
          </p:nvSpPr>
          <p:spPr>
            <a:xfrm rot="1800004">
              <a:off x="8306521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73"/>
            <p:cNvSpPr/>
            <p:nvPr/>
          </p:nvSpPr>
          <p:spPr>
            <a:xfrm rot="1800004">
              <a:off x="8306777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93"/>
          <p:cNvSpPr/>
          <p:nvPr/>
        </p:nvSpPr>
        <p:spPr>
          <a:xfrm>
            <a:off x="4561237" y="-21506"/>
            <a:ext cx="3679115" cy="6271842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100"/>
          <p:cNvSpPr/>
          <p:nvPr/>
        </p:nvSpPr>
        <p:spPr>
          <a:xfrm>
            <a:off x="4649093" y="-21506"/>
            <a:ext cx="3505196" cy="623940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Rectangle 101"/>
          <p:cNvSpPr/>
          <p:nvPr/>
        </p:nvSpPr>
        <p:spPr>
          <a:xfrm>
            <a:off x="905566" y="601885"/>
            <a:ext cx="3562255" cy="5648440"/>
          </a:xfrm>
          <a:prstGeom prst="rect">
            <a:avLst/>
          </a:prstGeom>
          <a:solidFill>
            <a:srgbClr val="FFFFFF"/>
          </a:solidFill>
          <a:ln w="3172">
            <a:solidFill>
              <a:srgbClr val="1F1F1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4" name="Rectangle 104"/>
          <p:cNvSpPr/>
          <p:nvPr/>
        </p:nvSpPr>
        <p:spPr>
          <a:xfrm>
            <a:off x="4650885" y="6088285"/>
            <a:ext cx="3505196" cy="81738"/>
          </a:xfrm>
          <a:prstGeom prst="rect">
            <a:avLst/>
          </a:prstGeom>
          <a:solidFill>
            <a:srgbClr val="94C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5" name="Title 1"/>
          <p:cNvSpPr txBox="1">
            <a:spLocks noGrp="1"/>
          </p:cNvSpPr>
          <p:nvPr>
            <p:ph type="title"/>
          </p:nvPr>
        </p:nvSpPr>
        <p:spPr>
          <a:xfrm>
            <a:off x="4734424" y="2660903"/>
            <a:ext cx="3300984" cy="14630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6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005209" y="693791"/>
            <a:ext cx="3359624" cy="54681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>
                <a:solidFill>
                  <a:srgbClr val="94C600"/>
                </a:solidFill>
              </a:defRPr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7" name="Text Placeholder 3"/>
          <p:cNvSpPr txBox="1">
            <a:spLocks noGrp="1"/>
          </p:cNvSpPr>
          <p:nvPr>
            <p:ph type="body" idx="2"/>
          </p:nvPr>
        </p:nvSpPr>
        <p:spPr>
          <a:xfrm>
            <a:off x="4734626" y="4133087"/>
            <a:ext cx="3300572" cy="151955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>
                <a:solidFill>
                  <a:srgbClr val="42424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7C7559-B050-48A6-A926-1B64F5617A89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49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641448" y="5724838"/>
            <a:ext cx="349366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4395D9-22D3-4730-BE06-09CAD8965A6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100000">
              <a:srgbClr val="92BE3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-304803" y="0"/>
            <a:ext cx="9932340" cy="6858000"/>
            <a:chOff x="-304803" y="0"/>
            <a:chExt cx="9932340" cy="6858000"/>
          </a:xfrm>
        </p:grpSpPr>
        <p:grpSp>
          <p:nvGrpSpPr>
            <p:cNvPr id="3" name="Group 44"/>
            <p:cNvGrpSpPr/>
            <p:nvPr/>
          </p:nvGrpSpPr>
          <p:grpSpPr>
            <a:xfrm>
              <a:off x="77605" y="0"/>
              <a:ext cx="9144000" cy="6858000"/>
              <a:chOff x="77605" y="0"/>
              <a:chExt cx="9144000" cy="685800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77605" y="0"/>
                <a:ext cx="2514600" cy="6858000"/>
                <a:chOff x="77605" y="0"/>
                <a:chExt cx="2514600" cy="6858000"/>
              </a:xfrm>
            </p:grpSpPr>
            <p:sp>
              <p:nvSpPr>
                <p:cNvPr id="5" name="Rectangle 112"/>
                <p:cNvSpPr/>
                <p:nvPr/>
              </p:nvSpPr>
              <p:spPr>
                <a:xfrm>
                  <a:off x="992005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77605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306205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500515" y="0"/>
                <a:ext cx="2514600" cy="6858000"/>
                <a:chOff x="500515" y="0"/>
                <a:chExt cx="2514600" cy="6858000"/>
              </a:xfrm>
            </p:grpSpPr>
            <p:sp>
              <p:nvSpPr>
                <p:cNvPr id="9" name="Rectangle 109"/>
                <p:cNvSpPr/>
                <p:nvPr/>
              </p:nvSpPr>
              <p:spPr>
                <a:xfrm>
                  <a:off x="1414915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0" name="Rectangle 110"/>
                <p:cNvSpPr/>
                <p:nvPr/>
              </p:nvSpPr>
              <p:spPr>
                <a:xfrm>
                  <a:off x="500515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1" name="Rectangle 111"/>
                <p:cNvSpPr/>
                <p:nvPr/>
              </p:nvSpPr>
              <p:spPr>
                <a:xfrm>
                  <a:off x="729115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707005" y="0"/>
                <a:ext cx="2514600" cy="6858000"/>
                <a:chOff x="6707005" y="0"/>
                <a:chExt cx="2514600" cy="6858000"/>
              </a:xfrm>
            </p:grpSpPr>
            <p:sp>
              <p:nvSpPr>
                <p:cNvPr id="13" name="Rectangle 106"/>
                <p:cNvSpPr/>
                <p:nvPr/>
              </p:nvSpPr>
              <p:spPr>
                <a:xfrm rot="10799991">
                  <a:off x="6707005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4" name="Rectangle 107"/>
                <p:cNvSpPr/>
                <p:nvPr/>
              </p:nvSpPr>
              <p:spPr>
                <a:xfrm rot="10799991">
                  <a:off x="8764405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  <p:sp>
              <p:nvSpPr>
                <p:cNvPr id="15" name="Rectangle 108"/>
                <p:cNvSpPr/>
                <p:nvPr/>
              </p:nvSpPr>
              <p:spPr>
                <a:xfrm rot="10799991">
                  <a:off x="8231009" y="0"/>
                  <a:ext cx="761996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entury Gothic"/>
                  </a:endParaRPr>
                </a:p>
              </p:txBody>
            </p:sp>
          </p:grpSp>
          <p:sp>
            <p:nvSpPr>
              <p:cNvPr id="16" name="Rectangle 103"/>
              <p:cNvSpPr/>
              <p:nvPr/>
            </p:nvSpPr>
            <p:spPr>
              <a:xfrm>
                <a:off x="3887608" y="0"/>
                <a:ext cx="28193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7" name="Rectangle 104"/>
              <p:cNvSpPr/>
              <p:nvPr/>
            </p:nvSpPr>
            <p:spPr>
              <a:xfrm>
                <a:off x="2973208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  <p:sp>
            <p:nvSpPr>
              <p:cNvPr id="18" name="Rectangle 105"/>
              <p:cNvSpPr/>
              <p:nvPr/>
            </p:nvSpPr>
            <p:spPr>
              <a:xfrm>
                <a:off x="3201808" y="0"/>
                <a:ext cx="761996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</a:endParaRPr>
              </a:p>
            </p:txBody>
          </p:sp>
        </p:grpSp>
        <p:sp>
          <p:nvSpPr>
            <p:cNvPr id="19" name="Freeform 43"/>
            <p:cNvSpPr/>
            <p:nvPr/>
          </p:nvSpPr>
          <p:spPr>
            <a:xfrm>
              <a:off x="65727" y="5035134"/>
              <a:ext cx="9144000" cy="1175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175655"/>
                <a:gd name="f8" fmla="val 1116279"/>
                <a:gd name="f9" fmla="val 493815"/>
                <a:gd name="f10" fmla="val 1145967"/>
                <a:gd name="f11" fmla="val 987631"/>
                <a:gd name="f12" fmla="val 1674420"/>
                <a:gd name="f13" fmla="val 1163780"/>
                <a:gd name="f14" fmla="val 2361209"/>
                <a:gd name="f15" fmla="val 1151905"/>
                <a:gd name="f16" fmla="val 3204358"/>
                <a:gd name="f17" fmla="val 1138050"/>
                <a:gd name="f18" fmla="val 4120737"/>
                <a:gd name="f19" fmla="val 1045027"/>
                <a:gd name="f20" fmla="val 5037116"/>
                <a:gd name="f21" fmla="val 952004"/>
                <a:gd name="f22" fmla="val 6335486"/>
                <a:gd name="f23" fmla="val 779811"/>
                <a:gd name="f24" fmla="val 7172696"/>
                <a:gd name="f25" fmla="val 605640"/>
                <a:gd name="f26" fmla="val 8009907"/>
                <a:gd name="f27" fmla="val 431469"/>
                <a:gd name="f28" fmla="val 8866910"/>
                <a:gd name="f29" fmla="val 154379"/>
                <a:gd name="f30" fmla="+- 0 0 -90"/>
                <a:gd name="f31" fmla="*/ f3 1 9144000"/>
                <a:gd name="f32" fmla="*/ f4 1 1175655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144000"/>
                <a:gd name="f41" fmla="*/ f37 1 1175655"/>
                <a:gd name="f42" fmla="*/ 0 f38 1"/>
                <a:gd name="f43" fmla="*/ 1674420 f38 1"/>
                <a:gd name="f44" fmla="*/ 4120737 f38 1"/>
                <a:gd name="f45" fmla="*/ 7172696 f38 1"/>
                <a:gd name="f46" fmla="*/ 9144000 f38 1"/>
                <a:gd name="f47" fmla="*/ 1116279 f37 1"/>
                <a:gd name="f48" fmla="*/ 1163780 f37 1"/>
                <a:gd name="f49" fmla="*/ 1045027 f37 1"/>
                <a:gd name="f50" fmla="*/ 605640 f37 1"/>
                <a:gd name="f51" fmla="*/ 0 f37 1"/>
                <a:gd name="f52" fmla="+- f39 0 f1"/>
                <a:gd name="f53" fmla="*/ f42 1 9144000"/>
                <a:gd name="f54" fmla="*/ f43 1 9144000"/>
                <a:gd name="f55" fmla="*/ f44 1 9144000"/>
                <a:gd name="f56" fmla="*/ f45 1 9144000"/>
                <a:gd name="f57" fmla="*/ f46 1 9144000"/>
                <a:gd name="f58" fmla="*/ f47 1 1175655"/>
                <a:gd name="f59" fmla="*/ f48 1 1175655"/>
                <a:gd name="f60" fmla="*/ f49 1 1175655"/>
                <a:gd name="f61" fmla="*/ f50 1 1175655"/>
                <a:gd name="f62" fmla="*/ f51 1 117565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8 1 f41"/>
                <a:gd name="f69" fmla="*/ f54 1 f40"/>
                <a:gd name="f70" fmla="*/ f59 1 f41"/>
                <a:gd name="f71" fmla="*/ f55 1 f40"/>
                <a:gd name="f72" fmla="*/ f60 1 f41"/>
                <a:gd name="f73" fmla="*/ f56 1 f40"/>
                <a:gd name="f74" fmla="*/ f61 1 f41"/>
                <a:gd name="f75" fmla="*/ f57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</a:cxnLst>
              <a:rect l="f77" t="f80" r="f78" b="f79"/>
              <a:pathLst>
                <a:path w="9144000" h="1175655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5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0" name="Freeform 44"/>
            <p:cNvSpPr/>
            <p:nvPr/>
          </p:nvSpPr>
          <p:spPr>
            <a:xfrm>
              <a:off x="65727" y="3467596"/>
              <a:ext cx="9144000" cy="890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890650"/>
                <a:gd name="f8" fmla="val 263236"/>
                <a:gd name="f9" fmla="val 751114"/>
                <a:gd name="f10" fmla="val 526472"/>
                <a:gd name="f11" fmla="val 611579"/>
                <a:gd name="f12" fmla="val 1045028"/>
                <a:gd name="f13" fmla="val 475013"/>
                <a:gd name="f14" fmla="val 1563584"/>
                <a:gd name="f15" fmla="val 338447"/>
                <a:gd name="f16" fmla="val 2299855"/>
                <a:gd name="f17" fmla="val 138545"/>
                <a:gd name="f18" fmla="val 3111335"/>
                <a:gd name="f19" fmla="val 71252"/>
                <a:gd name="f20" fmla="val 3922815"/>
                <a:gd name="f21" fmla="val 3959"/>
                <a:gd name="f22" fmla="val 4908467"/>
                <a:gd name="f23" fmla="val 5913911"/>
                <a:gd name="f24" fmla="val 6919355"/>
                <a:gd name="f25" fmla="val 142504"/>
                <a:gd name="f26" fmla="val 8595756"/>
                <a:gd name="f27" fmla="val 427512"/>
                <a:gd name="f28" fmla="val 498764"/>
                <a:gd name="f29" fmla="+- 0 0 -90"/>
                <a:gd name="f30" fmla="*/ f3 1 9144000"/>
                <a:gd name="f31" fmla="*/ f4 1 8906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9144000"/>
                <a:gd name="f40" fmla="*/ f36 1 890650"/>
                <a:gd name="f41" fmla="*/ 0 f37 1"/>
                <a:gd name="f42" fmla="*/ 890650 f36 1"/>
                <a:gd name="f43" fmla="*/ 1045028 f37 1"/>
                <a:gd name="f44" fmla="*/ 475013 f36 1"/>
                <a:gd name="f45" fmla="*/ 3111335 f37 1"/>
                <a:gd name="f46" fmla="*/ 71252 f36 1"/>
                <a:gd name="f47" fmla="*/ 5913911 f37 1"/>
                <a:gd name="f48" fmla="*/ 9144000 f37 1"/>
                <a:gd name="f49" fmla="*/ 498764 f36 1"/>
                <a:gd name="f50" fmla="+- f38 0 f1"/>
                <a:gd name="f51" fmla="*/ f41 1 9144000"/>
                <a:gd name="f52" fmla="*/ f42 1 890650"/>
                <a:gd name="f53" fmla="*/ f43 1 9144000"/>
                <a:gd name="f54" fmla="*/ f44 1 890650"/>
                <a:gd name="f55" fmla="*/ f45 1 9144000"/>
                <a:gd name="f56" fmla="*/ f46 1 890650"/>
                <a:gd name="f57" fmla="*/ f47 1 9144000"/>
                <a:gd name="f58" fmla="*/ f48 1 9144000"/>
                <a:gd name="f59" fmla="*/ f49 1 890650"/>
                <a:gd name="f60" fmla="*/ f32 1 f39"/>
                <a:gd name="f61" fmla="*/ f33 1 f39"/>
                <a:gd name="f62" fmla="*/ f32 1 f40"/>
                <a:gd name="f63" fmla="*/ f34 1 f40"/>
                <a:gd name="f64" fmla="*/ f51 1 f39"/>
                <a:gd name="f65" fmla="*/ f52 1 f40"/>
                <a:gd name="f66" fmla="*/ f53 1 f39"/>
                <a:gd name="f67" fmla="*/ f54 1 f40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0 1"/>
                <a:gd name="f80" fmla="*/ f67 f31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</a:cxnLst>
              <a:rect l="f73" t="f76" r="f74" b="f75"/>
              <a:pathLst>
                <a:path w="9144000" h="89065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19"/>
                  </a:cubicBezTo>
                  <a:cubicBezTo>
                    <a:pt x="f24" y="f25"/>
                    <a:pt x="f26" y="f27"/>
                    <a:pt x="f6" y="f28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1" name="Freeform 45"/>
            <p:cNvSpPr/>
            <p:nvPr/>
          </p:nvSpPr>
          <p:spPr>
            <a:xfrm>
              <a:off x="53849" y="5640778"/>
              <a:ext cx="3004453" cy="1211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4457"/>
                <a:gd name="f7" fmla="val 1211283"/>
                <a:gd name="f8" fmla="val 1103415"/>
                <a:gd name="f9" fmla="val 501732"/>
                <a:gd name="f10" fmla="val 2206831"/>
                <a:gd name="f11" fmla="val 1003465"/>
                <a:gd name="f12" fmla="+- 0 0 -90"/>
                <a:gd name="f13" fmla="*/ f3 1 3004457"/>
                <a:gd name="f14" fmla="*/ f4 1 121128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004457"/>
                <a:gd name="f23" fmla="*/ f19 1 1211283"/>
                <a:gd name="f24" fmla="*/ 0 f20 1"/>
                <a:gd name="f25" fmla="*/ 0 f19 1"/>
                <a:gd name="f26" fmla="*/ 3004457 f20 1"/>
                <a:gd name="f27" fmla="*/ 1211283 f19 1"/>
                <a:gd name="f28" fmla="+- f21 0 f1"/>
                <a:gd name="f29" fmla="*/ f24 1 3004457"/>
                <a:gd name="f30" fmla="*/ f25 1 1211283"/>
                <a:gd name="f31" fmla="*/ f26 1 3004457"/>
                <a:gd name="f32" fmla="*/ f27 1 1211283"/>
                <a:gd name="f33" fmla="*/ f15 1 f22"/>
                <a:gd name="f34" fmla="*/ f16 1 f22"/>
                <a:gd name="f35" fmla="*/ f15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</a:cxnLst>
              <a:rect l="f41" t="f44" r="f42" b="f43"/>
              <a:pathLst>
                <a:path w="3004457" h="1211283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2" name="Freeform 46"/>
            <p:cNvSpPr/>
            <p:nvPr/>
          </p:nvSpPr>
          <p:spPr>
            <a:xfrm>
              <a:off x="65727" y="5284518"/>
              <a:ext cx="9144000" cy="1478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44000"/>
                <a:gd name="f7" fmla="val 1478478"/>
                <a:gd name="f8" fmla="val 285997"/>
                <a:gd name="f9" fmla="val 99951"/>
                <a:gd name="f10" fmla="val 571995"/>
                <a:gd name="f11" fmla="val 199902"/>
                <a:gd name="f12" fmla="val 1104405"/>
                <a:gd name="f13" fmla="val 344385"/>
                <a:gd name="f14" fmla="val 1636815"/>
                <a:gd name="f15" fmla="val 488868"/>
                <a:gd name="f16" fmla="val 2432462"/>
                <a:gd name="f17" fmla="val 710541"/>
                <a:gd name="f18" fmla="val 3194462"/>
                <a:gd name="f19" fmla="val 866899"/>
                <a:gd name="f20" fmla="val 3956462"/>
                <a:gd name="f21" fmla="val 1023258"/>
                <a:gd name="f22" fmla="val 4920343"/>
                <a:gd name="f23" fmla="val 1185554"/>
                <a:gd name="f24" fmla="val 5676405"/>
                <a:gd name="f25" fmla="val 1282536"/>
                <a:gd name="f26" fmla="val 6432467"/>
                <a:gd name="f27" fmla="val 1379518"/>
                <a:gd name="f28" fmla="val 7247906"/>
                <a:gd name="f29" fmla="val 1419102"/>
                <a:gd name="f30" fmla="val 7730836"/>
                <a:gd name="f31" fmla="val 1448790"/>
                <a:gd name="f32" fmla="val 8213766"/>
                <a:gd name="f33" fmla="val 8338457"/>
                <a:gd name="f34" fmla="val 1464623"/>
                <a:gd name="f35" fmla="val 8573984"/>
                <a:gd name="f36" fmla="val 1460665"/>
                <a:gd name="f37" fmla="val 8809511"/>
                <a:gd name="f38" fmla="val 1456707"/>
                <a:gd name="f39" fmla="val 8976755"/>
                <a:gd name="f40" fmla="val 1440873"/>
                <a:gd name="f41" fmla="val 1425039"/>
                <a:gd name="f42" fmla="+- 0 0 -90"/>
                <a:gd name="f43" fmla="*/ f3 1 9144000"/>
                <a:gd name="f44" fmla="*/ f4 1 14784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144000"/>
                <a:gd name="f53" fmla="*/ f49 1 1478478"/>
                <a:gd name="f54" fmla="*/ 0 f50 1"/>
                <a:gd name="f55" fmla="*/ 0 f49 1"/>
                <a:gd name="f56" fmla="*/ 1104405 f50 1"/>
                <a:gd name="f57" fmla="*/ 344385 f49 1"/>
                <a:gd name="f58" fmla="*/ 3194462 f50 1"/>
                <a:gd name="f59" fmla="*/ 866899 f49 1"/>
                <a:gd name="f60" fmla="*/ 5676405 f50 1"/>
                <a:gd name="f61" fmla="*/ 1282536 f49 1"/>
                <a:gd name="f62" fmla="*/ 7730836 f50 1"/>
                <a:gd name="f63" fmla="*/ 1448790 f49 1"/>
                <a:gd name="f64" fmla="*/ 8573984 f50 1"/>
                <a:gd name="f65" fmla="*/ 1460665 f49 1"/>
                <a:gd name="f66" fmla="*/ 9144000 f50 1"/>
                <a:gd name="f67" fmla="*/ 1425039 f49 1"/>
                <a:gd name="f68" fmla="+- f51 0 f1"/>
                <a:gd name="f69" fmla="*/ f54 1 9144000"/>
                <a:gd name="f70" fmla="*/ f55 1 1478478"/>
                <a:gd name="f71" fmla="*/ f56 1 9144000"/>
                <a:gd name="f72" fmla="*/ f57 1 1478478"/>
                <a:gd name="f73" fmla="*/ f58 1 9144000"/>
                <a:gd name="f74" fmla="*/ f59 1 1478478"/>
                <a:gd name="f75" fmla="*/ f60 1 9144000"/>
                <a:gd name="f76" fmla="*/ f61 1 1478478"/>
                <a:gd name="f77" fmla="*/ f62 1 9144000"/>
                <a:gd name="f78" fmla="*/ f63 1 1478478"/>
                <a:gd name="f79" fmla="*/ f64 1 9144000"/>
                <a:gd name="f80" fmla="*/ f65 1 1478478"/>
                <a:gd name="f81" fmla="*/ f66 1 9144000"/>
                <a:gd name="f82" fmla="*/ f67 1 1478478"/>
                <a:gd name="f83" fmla="*/ f45 1 f52"/>
                <a:gd name="f84" fmla="*/ f46 1 f52"/>
                <a:gd name="f85" fmla="*/ f45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</a:cxnLst>
              <a:rect l="f101" t="f104" r="f102" b="f103"/>
              <a:pathLst>
                <a:path w="9144000" h="147847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8"/>
                    <a:pt x="f39" y="f40"/>
                    <a:pt x="f6" y="f41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3" name="Freeform 48"/>
            <p:cNvSpPr/>
            <p:nvPr/>
          </p:nvSpPr>
          <p:spPr>
            <a:xfrm>
              <a:off x="2215161" y="5132115"/>
              <a:ext cx="6982687" cy="171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82691"/>
                <a:gd name="f7" fmla="val 1719942"/>
                <a:gd name="f8" fmla="val 162296"/>
                <a:gd name="f9" fmla="val 1536864"/>
                <a:gd name="f10" fmla="val 324592"/>
                <a:gd name="f11" fmla="val 1353787"/>
                <a:gd name="f12" fmla="val 546265"/>
                <a:gd name="f13" fmla="val 1185553"/>
                <a:gd name="f14" fmla="val 767938"/>
                <a:gd name="f15" fmla="val 1017319"/>
                <a:gd name="f16" fmla="val 1074718"/>
                <a:gd name="f17" fmla="val 835231"/>
                <a:gd name="f18" fmla="val 1330037"/>
                <a:gd name="f19" fmla="val 710540"/>
                <a:gd name="f20" fmla="val 1585356"/>
                <a:gd name="f21" fmla="val 585849"/>
                <a:gd name="f22" fmla="val 1741715"/>
                <a:gd name="f23" fmla="val 530430"/>
                <a:gd name="f24" fmla="val 2078182"/>
                <a:gd name="f25" fmla="val 437407"/>
                <a:gd name="f26" fmla="val 2414649"/>
                <a:gd name="f27" fmla="val 344384"/>
                <a:gd name="f28" fmla="val 3028208"/>
                <a:gd name="f29" fmla="val 213755"/>
                <a:gd name="f30" fmla="val 3348842"/>
                <a:gd name="f31" fmla="val 152399"/>
                <a:gd name="f32" fmla="val 3669476"/>
                <a:gd name="f33" fmla="val 91043"/>
                <a:gd name="f34" fmla="val 3718957"/>
                <a:gd name="f35" fmla="val 93022"/>
                <a:gd name="f36" fmla="val 4001985"/>
                <a:gd name="f37" fmla="val 69272"/>
                <a:gd name="f38" fmla="val 4285013"/>
                <a:gd name="f39" fmla="val 45522"/>
                <a:gd name="f40" fmla="val 4732317"/>
                <a:gd name="f41" fmla="val 19792"/>
                <a:gd name="f42" fmla="val 5047013"/>
                <a:gd name="f43" fmla="val 9896"/>
                <a:gd name="f44" fmla="val 5361709"/>
                <a:gd name="f45" fmla="val 5890161"/>
                <a:gd name="f46" fmla="val 6495803"/>
                <a:gd name="f47" fmla="val 6664037"/>
                <a:gd name="f48" fmla="val 13854"/>
                <a:gd name="f49" fmla="val 6818416"/>
                <a:gd name="f50" fmla="val 27708"/>
                <a:gd name="f51" fmla="val 6899564"/>
                <a:gd name="f52" fmla="val 33646"/>
                <a:gd name="f53" fmla="val 6980712"/>
                <a:gd name="f54" fmla="val 39584"/>
                <a:gd name="f55" fmla="val 6953003"/>
                <a:gd name="f56" fmla="val 37605"/>
                <a:gd name="f57" fmla="+- 0 0 -90"/>
                <a:gd name="f58" fmla="*/ f3 1 6982691"/>
                <a:gd name="f59" fmla="*/ f4 1 171994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6982691"/>
                <a:gd name="f68" fmla="*/ f64 1 1719942"/>
                <a:gd name="f69" fmla="*/ 0 f65 1"/>
                <a:gd name="f70" fmla="*/ 1719942 f64 1"/>
                <a:gd name="f71" fmla="*/ 546265 f65 1"/>
                <a:gd name="f72" fmla="*/ 1185553 f64 1"/>
                <a:gd name="f73" fmla="*/ 1330037 f65 1"/>
                <a:gd name="f74" fmla="*/ 710540 f64 1"/>
                <a:gd name="f75" fmla="*/ 2078182 f65 1"/>
                <a:gd name="f76" fmla="*/ 437407 f64 1"/>
                <a:gd name="f77" fmla="*/ 3348842 f65 1"/>
                <a:gd name="f78" fmla="*/ 152399 f64 1"/>
                <a:gd name="f79" fmla="*/ 4001985 f65 1"/>
                <a:gd name="f80" fmla="*/ 69272 f64 1"/>
                <a:gd name="f81" fmla="*/ 5047013 f65 1"/>
                <a:gd name="f82" fmla="*/ 9896 f64 1"/>
                <a:gd name="f83" fmla="*/ 5890161 f65 1"/>
                <a:gd name="f84" fmla="*/ 6495803 f65 1"/>
                <a:gd name="f85" fmla="*/ 6899564 f65 1"/>
                <a:gd name="f86" fmla="*/ 33646 f64 1"/>
                <a:gd name="f87" fmla="*/ 6982691 f65 1"/>
                <a:gd name="f88" fmla="*/ 45522 f64 1"/>
                <a:gd name="f89" fmla="+- f66 0 f1"/>
                <a:gd name="f90" fmla="*/ f69 1 6982691"/>
                <a:gd name="f91" fmla="*/ f70 1 1719942"/>
                <a:gd name="f92" fmla="*/ f71 1 6982691"/>
                <a:gd name="f93" fmla="*/ f72 1 1719942"/>
                <a:gd name="f94" fmla="*/ f73 1 6982691"/>
                <a:gd name="f95" fmla="*/ f74 1 1719942"/>
                <a:gd name="f96" fmla="*/ f75 1 6982691"/>
                <a:gd name="f97" fmla="*/ f76 1 1719942"/>
                <a:gd name="f98" fmla="*/ f77 1 6982691"/>
                <a:gd name="f99" fmla="*/ f78 1 1719942"/>
                <a:gd name="f100" fmla="*/ f79 1 6982691"/>
                <a:gd name="f101" fmla="*/ f80 1 1719942"/>
                <a:gd name="f102" fmla="*/ f81 1 6982691"/>
                <a:gd name="f103" fmla="*/ f82 1 1719942"/>
                <a:gd name="f104" fmla="*/ f83 1 6982691"/>
                <a:gd name="f105" fmla="*/ f84 1 6982691"/>
                <a:gd name="f106" fmla="*/ f85 1 6982691"/>
                <a:gd name="f107" fmla="*/ f86 1 1719942"/>
                <a:gd name="f108" fmla="*/ f87 1 6982691"/>
                <a:gd name="f109" fmla="*/ f88 1 1719942"/>
                <a:gd name="f110" fmla="*/ f60 1 f67"/>
                <a:gd name="f111" fmla="*/ f61 1 f67"/>
                <a:gd name="f112" fmla="*/ f6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7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8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1"/>
                </a:cxn>
                <a:cxn ang="f89">
                  <a:pos x="f153" y="f151"/>
                </a:cxn>
                <a:cxn ang="f89">
                  <a:pos x="f154" y="f155"/>
                </a:cxn>
                <a:cxn ang="f89">
                  <a:pos x="f156" y="f157"/>
                </a:cxn>
              </a:cxnLst>
              <a:rect l="f134" t="f137" r="f135" b="f136"/>
              <a:pathLst>
                <a:path w="6982691" h="17199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5"/>
                    <a:pt x="f45" y="f43"/>
                    <a:pt x="f45" y="f43"/>
                  </a:cubicBezTo>
                  <a:lnTo>
                    <a:pt x="f46" y="f43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6" y="f39"/>
                  </a:cubicBezTo>
                </a:path>
              </a:pathLst>
            </a:custGeom>
            <a:noFill/>
            <a:ln w="6345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endParaRPr>
            </a:p>
          </p:txBody>
        </p:sp>
        <p:sp>
          <p:nvSpPr>
            <p:cNvPr id="24" name="Hexagon 49"/>
            <p:cNvSpPr/>
            <p:nvPr/>
          </p:nvSpPr>
          <p:spPr>
            <a:xfrm rot="1800004">
              <a:off x="3073769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5" name="Hexagon 50"/>
            <p:cNvSpPr/>
            <p:nvPr/>
          </p:nvSpPr>
          <p:spPr>
            <a:xfrm rot="1800004">
              <a:off x="3797672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6" name="Hexagon 51"/>
            <p:cNvSpPr/>
            <p:nvPr/>
          </p:nvSpPr>
          <p:spPr>
            <a:xfrm rot="1800004">
              <a:off x="3807200" y="15924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7" name="Hexagon 52"/>
            <p:cNvSpPr/>
            <p:nvPr/>
          </p:nvSpPr>
          <p:spPr>
            <a:xfrm rot="1800004">
              <a:off x="3054722" y="32559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8" name="Hexagon 53"/>
            <p:cNvSpPr/>
            <p:nvPr/>
          </p:nvSpPr>
          <p:spPr>
            <a:xfrm rot="1800004">
              <a:off x="4540622" y="53833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29" name="Freeform 54"/>
            <p:cNvSpPr/>
            <p:nvPr/>
          </p:nvSpPr>
          <p:spPr>
            <a:xfrm rot="1800004">
              <a:off x="-304803" y="4201520"/>
              <a:ext cx="1261497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1499"/>
                <a:gd name="f7" fmla="val 1388236"/>
                <a:gd name="f8" fmla="val 105098"/>
                <a:gd name="f9" fmla="val 56357"/>
                <a:gd name="f10" fmla="val 865241"/>
                <a:gd name="f11" fmla="val 694118"/>
                <a:gd name="f12" fmla="val 744578"/>
                <a:gd name="f13" fmla="val 1387893"/>
                <a:gd name="f14" fmla="+- 0 0 -90"/>
                <a:gd name="f15" fmla="*/ f3 1 1261499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61499"/>
                <a:gd name="f25" fmla="*/ f21 1 1388236"/>
                <a:gd name="f26" fmla="*/ 694118 f21 1"/>
                <a:gd name="f27" fmla="*/ 0 f21 1"/>
                <a:gd name="f28" fmla="*/ 1388236 f21 1"/>
                <a:gd name="f29" fmla="*/ 0 f22 1"/>
                <a:gd name="f30" fmla="*/ 105098 f21 1"/>
                <a:gd name="f31" fmla="*/ 56357 f22 1"/>
                <a:gd name="f32" fmla="*/ 865241 f22 1"/>
                <a:gd name="f33" fmla="*/ 1261499 f22 1"/>
                <a:gd name="f34" fmla="*/ 744578 f22 1"/>
                <a:gd name="f35" fmla="*/ 1387893 f21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261499"/>
                <a:gd name="f41" fmla="*/ f30 1 1388236"/>
                <a:gd name="f42" fmla="*/ f31 1 1261499"/>
                <a:gd name="f43" fmla="*/ f32 1 1261499"/>
                <a:gd name="f44" fmla="*/ f33 1 1261499"/>
                <a:gd name="f45" fmla="*/ f34 1 1261499"/>
                <a:gd name="f46" fmla="*/ f35 1 1388236"/>
                <a:gd name="f47" fmla="*/ f17 1 f24"/>
                <a:gd name="f48" fmla="*/ f18 1 f24"/>
                <a:gd name="f49" fmla="*/ f17 1 f25"/>
                <a:gd name="f50" fmla="*/ f19 1 f25"/>
                <a:gd name="f51" fmla="*/ f40 1 f24"/>
                <a:gd name="f52" fmla="*/ f41 1 f25"/>
                <a:gd name="f53" fmla="*/ f42 1 f24"/>
                <a:gd name="f54" fmla="*/ f38 1 f25"/>
                <a:gd name="f55" fmla="*/ f43 1 f24"/>
                <a:gd name="f56" fmla="*/ f44 1 f24"/>
                <a:gd name="f57" fmla="*/ f37 1 f25"/>
                <a:gd name="f58" fmla="*/ f39 1 f25"/>
                <a:gd name="f59" fmla="*/ f45 1 f24"/>
                <a:gd name="f60" fmla="*/ f46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5 1"/>
                <a:gd name="f71" fmla="*/ f57 f16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68"/>
                </a:cxn>
                <a:cxn ang="f36">
                  <a:pos x="f70" y="f71"/>
                </a:cxn>
                <a:cxn ang="f36">
                  <a:pos x="f69" y="f72"/>
                </a:cxn>
                <a:cxn ang="f36">
                  <a:pos x="f73" y="f74"/>
                </a:cxn>
                <a:cxn ang="f36">
                  <a:pos x="f65" y="f66"/>
                </a:cxn>
              </a:cxnLst>
              <a:rect l="f61" t="f64" r="f62" b="f63"/>
              <a:pathLst>
                <a:path w="1261499" h="1388236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11"/>
                  </a:lnTo>
                  <a:lnTo>
                    <a:pt x="f10" y="f7"/>
                  </a:lnTo>
                  <a:lnTo>
                    <a:pt x="f12" y="f1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0" name="Hexagon 55"/>
            <p:cNvSpPr/>
            <p:nvPr/>
          </p:nvSpPr>
          <p:spPr>
            <a:xfrm rot="1800004">
              <a:off x="101969" y="54024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1" name="Hexagon 56"/>
            <p:cNvSpPr/>
            <p:nvPr/>
          </p:nvSpPr>
          <p:spPr>
            <a:xfrm rot="1800004">
              <a:off x="130544" y="284972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2" name="Hexagon 57"/>
            <p:cNvSpPr/>
            <p:nvPr/>
          </p:nvSpPr>
          <p:spPr>
            <a:xfrm rot="1800004">
              <a:off x="854447" y="41260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3" name="Hexagon 58"/>
            <p:cNvSpPr/>
            <p:nvPr/>
          </p:nvSpPr>
          <p:spPr>
            <a:xfrm rot="1800004">
              <a:off x="1587869" y="5411948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4" name="Hexagon 59"/>
            <p:cNvSpPr/>
            <p:nvPr/>
          </p:nvSpPr>
          <p:spPr>
            <a:xfrm rot="1800004">
              <a:off x="1606925" y="2859245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5" name="Hexagon 94"/>
            <p:cNvSpPr/>
            <p:nvPr/>
          </p:nvSpPr>
          <p:spPr>
            <a:xfrm rot="1800004">
              <a:off x="873494" y="1563851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6" name="Hexagon 95"/>
            <p:cNvSpPr/>
            <p:nvPr/>
          </p:nvSpPr>
          <p:spPr>
            <a:xfrm rot="1800004">
              <a:off x="6883772" y="4145120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7" name="Hexagon 96"/>
            <p:cNvSpPr/>
            <p:nvPr/>
          </p:nvSpPr>
          <p:spPr>
            <a:xfrm rot="1800004">
              <a:off x="7626722" y="5421476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8" name="Hexagon 97"/>
            <p:cNvSpPr/>
            <p:nvPr/>
          </p:nvSpPr>
          <p:spPr>
            <a:xfrm rot="1800004">
              <a:off x="7626722" y="2868773"/>
              <a:ext cx="1601397" cy="1388232"/>
            </a:xfrm>
            <a:custGeom>
              <a:avLst>
                <a:gd name="f11" fmla="val 28544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8544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1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39" name="Freeform 98"/>
            <p:cNvSpPr/>
            <p:nvPr/>
          </p:nvSpPr>
          <p:spPr>
            <a:xfrm rot="1800004">
              <a:off x="8384127" y="4055632"/>
              <a:ext cx="1243410" cy="13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3407"/>
                <a:gd name="f7" fmla="val 1388236"/>
                <a:gd name="f8" fmla="val 694118"/>
                <a:gd name="f9" fmla="val 396258"/>
                <a:gd name="f10" fmla="val 474029"/>
                <a:gd name="f11" fmla="val 4016"/>
                <a:gd name="f12" fmla="val 1325983"/>
                <a:gd name="f13" fmla="val 1205142"/>
                <a:gd name="f14" fmla="+- 0 0 -90"/>
                <a:gd name="f15" fmla="*/ f3 1 1243407"/>
                <a:gd name="f16" fmla="*/ f4 1 13882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3407"/>
                <a:gd name="f25" fmla="*/ f21 1 1388236"/>
                <a:gd name="f26" fmla="*/ 694118 f21 1"/>
                <a:gd name="f27" fmla="*/ 0 f21 1"/>
                <a:gd name="f28" fmla="*/ 1388236 f21 1"/>
                <a:gd name="f29" fmla="*/ 4016 f21 1"/>
                <a:gd name="f30" fmla="*/ 0 f22 1"/>
                <a:gd name="f31" fmla="*/ 396258 f22 1"/>
                <a:gd name="f32" fmla="*/ 474029 f22 1"/>
                <a:gd name="f33" fmla="*/ 1243407 f22 1"/>
                <a:gd name="f34" fmla="*/ 1325983 f21 1"/>
                <a:gd name="f35" fmla="*/ 1205142 f22 1"/>
                <a:gd name="f36" fmla="+- f23 0 f1"/>
                <a:gd name="f37" fmla="*/ f26 1 1388236"/>
                <a:gd name="f38" fmla="*/ f27 1 1388236"/>
                <a:gd name="f39" fmla="*/ f28 1 1388236"/>
                <a:gd name="f40" fmla="*/ f29 1 1388236"/>
                <a:gd name="f41" fmla="*/ f30 1 1243407"/>
                <a:gd name="f42" fmla="*/ f31 1 1243407"/>
                <a:gd name="f43" fmla="*/ f32 1 1243407"/>
                <a:gd name="f44" fmla="*/ f33 1 1243407"/>
                <a:gd name="f45" fmla="*/ f34 1 1388236"/>
                <a:gd name="f46" fmla="*/ f35 1 1243407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40 1 f25"/>
                <a:gd name="f57" fmla="*/ f44 1 f24"/>
                <a:gd name="f58" fmla="*/ f45 1 f25"/>
                <a:gd name="f59" fmla="*/ f46 1 f24"/>
                <a:gd name="f60" fmla="*/ f39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3407" h="1388236">
                  <a:moveTo>
                    <a:pt x="f5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  <p:sp>
          <p:nvSpPr>
            <p:cNvPr id="40" name="Freeform 99"/>
            <p:cNvSpPr/>
            <p:nvPr/>
          </p:nvSpPr>
          <p:spPr>
            <a:xfrm rot="1800004">
              <a:off x="8384382" y="1511525"/>
              <a:ext cx="1241874" cy="13888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1871"/>
                <a:gd name="f7" fmla="val 1388822"/>
                <a:gd name="f8" fmla="val 694704"/>
                <a:gd name="f9" fmla="val 396258"/>
                <a:gd name="f10" fmla="val 586"/>
                <a:gd name="f11" fmla="val 482002"/>
                <a:gd name="f12" fmla="val 1323912"/>
                <a:gd name="f13" fmla="val 1205142"/>
                <a:gd name="f14" fmla="+- 0 0 -90"/>
                <a:gd name="f15" fmla="*/ f3 1 1241871"/>
                <a:gd name="f16" fmla="*/ f4 1 13888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41871"/>
                <a:gd name="f25" fmla="*/ f21 1 1388822"/>
                <a:gd name="f26" fmla="*/ 694704 f21 1"/>
                <a:gd name="f27" fmla="*/ 586 f21 1"/>
                <a:gd name="f28" fmla="*/ 0 f21 1"/>
                <a:gd name="f29" fmla="*/ 1388822 f21 1"/>
                <a:gd name="f30" fmla="*/ 0 f22 1"/>
                <a:gd name="f31" fmla="*/ 396258 f22 1"/>
                <a:gd name="f32" fmla="*/ 482002 f22 1"/>
                <a:gd name="f33" fmla="*/ 1241871 f22 1"/>
                <a:gd name="f34" fmla="*/ 1323912 f21 1"/>
                <a:gd name="f35" fmla="*/ 1205142 f22 1"/>
                <a:gd name="f36" fmla="+- f23 0 f1"/>
                <a:gd name="f37" fmla="*/ f26 1 1388822"/>
                <a:gd name="f38" fmla="*/ f27 1 1388822"/>
                <a:gd name="f39" fmla="*/ f28 1 1388822"/>
                <a:gd name="f40" fmla="*/ f29 1 1388822"/>
                <a:gd name="f41" fmla="*/ f30 1 1241871"/>
                <a:gd name="f42" fmla="*/ f31 1 1241871"/>
                <a:gd name="f43" fmla="*/ f32 1 1241871"/>
                <a:gd name="f44" fmla="*/ f33 1 1241871"/>
                <a:gd name="f45" fmla="*/ f34 1 1388822"/>
                <a:gd name="f46" fmla="*/ f35 1 1241871"/>
                <a:gd name="f47" fmla="*/ f17 1 f24"/>
                <a:gd name="f48" fmla="*/ f18 1 f24"/>
                <a:gd name="f49" fmla="*/ f17 1 f25"/>
                <a:gd name="f50" fmla="*/ f19 1 f25"/>
                <a:gd name="f51" fmla="*/ f41 1 f24"/>
                <a:gd name="f52" fmla="*/ f37 1 f25"/>
                <a:gd name="f53" fmla="*/ f42 1 f24"/>
                <a:gd name="f54" fmla="*/ f38 1 f25"/>
                <a:gd name="f55" fmla="*/ f43 1 f24"/>
                <a:gd name="f56" fmla="*/ f39 1 f25"/>
                <a:gd name="f57" fmla="*/ f44 1 f24"/>
                <a:gd name="f58" fmla="*/ f45 1 f25"/>
                <a:gd name="f59" fmla="*/ f46 1 f24"/>
                <a:gd name="f60" fmla="*/ f40 1 f25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5 1"/>
                <a:gd name="f68" fmla="*/ f54 f16 1"/>
                <a:gd name="f69" fmla="*/ f55 f15 1"/>
                <a:gd name="f70" fmla="*/ f56 f16 1"/>
                <a:gd name="f71" fmla="*/ f57 f15 1"/>
                <a:gd name="f72" fmla="*/ f58 f16 1"/>
                <a:gd name="f73" fmla="*/ f59 f15 1"/>
                <a:gd name="f74" fmla="*/ f6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71" y="f72"/>
                </a:cxn>
                <a:cxn ang="f36">
                  <a:pos x="f73" y="f74"/>
                </a:cxn>
                <a:cxn ang="f36">
                  <a:pos x="f67" y="f74"/>
                </a:cxn>
                <a:cxn ang="f36">
                  <a:pos x="f65" y="f66"/>
                </a:cxn>
              </a:cxnLst>
              <a:rect l="f61" t="f64" r="f62" b="f63"/>
              <a:pathLst>
                <a:path w="1241871" h="1388822">
                  <a:moveTo>
                    <a:pt x="f5" y="f8"/>
                  </a:moveTo>
                  <a:lnTo>
                    <a:pt x="f9" y="f10"/>
                  </a:lnTo>
                  <a:lnTo>
                    <a:pt x="f11" y="f5"/>
                  </a:lnTo>
                  <a:lnTo>
                    <a:pt x="f6" y="f12"/>
                  </a:lnTo>
                  <a:lnTo>
                    <a:pt x="f13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1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endParaRPr>
            </a:p>
          </p:txBody>
        </p:sp>
      </p:grpSp>
      <p:sp>
        <p:nvSpPr>
          <p:cNvPr id="41" name="Rectangle 65"/>
          <p:cNvSpPr/>
          <p:nvPr/>
        </p:nvSpPr>
        <p:spPr>
          <a:xfrm>
            <a:off x="457200" y="333490"/>
            <a:ext cx="8229600" cy="6185650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2" name="Rectangle 69"/>
          <p:cNvSpPr/>
          <p:nvPr/>
        </p:nvSpPr>
        <p:spPr>
          <a:xfrm>
            <a:off x="4561237" y="-21506"/>
            <a:ext cx="3679115" cy="699241"/>
          </a:xfrm>
          <a:prstGeom prst="rect">
            <a:avLst/>
          </a:prstGeom>
          <a:solidFill>
            <a:srgbClr val="F5F5F5"/>
          </a:solidFill>
          <a:ln w="15873">
            <a:solidFill>
              <a:srgbClr val="74A51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3" name="Rectangle 70"/>
          <p:cNvSpPr/>
          <p:nvPr/>
        </p:nvSpPr>
        <p:spPr>
          <a:xfrm>
            <a:off x="4649093" y="-21506"/>
            <a:ext cx="3505196" cy="623940"/>
          </a:xfrm>
          <a:prstGeom prst="rect">
            <a:avLst/>
          </a:pr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4" name="Title Placeholder 1"/>
          <p:cNvSpPr txBox="1">
            <a:spLocks noGrp="1"/>
          </p:cNvSpPr>
          <p:nvPr>
            <p:ph type="title"/>
          </p:nvPr>
        </p:nvSpPr>
        <p:spPr>
          <a:xfrm>
            <a:off x="1043485" y="1027666"/>
            <a:ext cx="702474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5" name="Text Placeholder 2"/>
          <p:cNvSpPr txBox="1">
            <a:spLocks noGrp="1"/>
          </p:cNvSpPr>
          <p:nvPr>
            <p:ph type="body" idx="1"/>
          </p:nvPr>
        </p:nvSpPr>
        <p:spPr>
          <a:xfrm>
            <a:off x="1043494" y="2323654"/>
            <a:ext cx="6777313" cy="35089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97385" y="224494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fld id="{4A209A78-B865-4884-8247-7ECF560929EB}" type="datetime1">
              <a:rPr lang="cs-CZ"/>
              <a:pPr lvl="0"/>
              <a:t>30.04.2020</a:t>
            </a:fld>
            <a:endParaRPr lang="cs-CZ"/>
          </a:p>
        </p:txBody>
      </p:sp>
      <p:sp>
        <p:nvSpPr>
          <p:cNvPr id="4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94C600"/>
                </a:solidFill>
                <a:uFillTx/>
                <a:latin typeface="Century Gothic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649093" y="224494"/>
            <a:ext cx="13321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lvl="0"/>
            <a:fld id="{82CE9EC4-A9BB-4AFA-8A9F-1D95E1173D7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000" b="0" i="0" u="none" strike="noStrike" kern="1200" cap="none" spc="0" baseline="0">
          <a:solidFill>
            <a:srgbClr val="94C600"/>
          </a:solidFill>
          <a:uFillTx/>
          <a:latin typeface="Century Gothic"/>
        </a:defRPr>
      </a:lvl1pPr>
    </p:titleStyle>
    <p:bodyStyle>
      <a:lvl1pPr marL="34290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2400" b="0" i="0" u="none" strike="noStrike" kern="1200" cap="none" spc="0" baseline="0">
          <a:solidFill>
            <a:srgbClr val="3E3D2D"/>
          </a:solidFill>
          <a:uFillTx/>
          <a:latin typeface="Century Gothic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2200" b="0" i="0" u="none" strike="noStrike" kern="1200" cap="none" spc="0" baseline="0">
          <a:solidFill>
            <a:srgbClr val="3E3D2D"/>
          </a:solidFill>
          <a:uFillTx/>
          <a:latin typeface="Century Gothic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2000" b="0" i="0" u="none" strike="noStrike" kern="1200" cap="none" spc="0" baseline="0">
          <a:solidFill>
            <a:srgbClr val="3E3D2D"/>
          </a:solidFill>
          <a:uFillTx/>
          <a:latin typeface="Century Gothic"/>
        </a:defRPr>
      </a:lvl3pPr>
      <a:lvl4pPr marL="1124712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1800" b="0" i="0" u="none" strike="noStrike" kern="1200" cap="none" spc="0" baseline="0">
          <a:solidFill>
            <a:srgbClr val="3E3D2D"/>
          </a:solidFill>
          <a:uFillTx/>
          <a:latin typeface="Century Gothic"/>
        </a:defRPr>
      </a:lvl4pPr>
      <a:lvl5pPr marL="132588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4C600"/>
        </a:buClr>
        <a:buSzPct val="76000"/>
        <a:buFont typeface="Wingdings 2" pitchFamily="18"/>
        <a:buChar char=""/>
        <a:tabLst/>
        <a:defRPr lang="cs-CZ" sz="1600" b="0" i="0" u="none" strike="noStrike" kern="1200" cap="none" spc="0" baseline="0">
          <a:solidFill>
            <a:srgbClr val="3E3D2D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EKOSYSTÉM POLE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/>
              <a:t>4. třída</a:t>
            </a:r>
          </a:p>
          <a:p>
            <a:pPr lvl="0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48062" y="692694"/>
            <a:ext cx="2685351" cy="138499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POZNÁVAČKA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dirty="0">
              <a:solidFill>
                <a:srgbClr val="000000"/>
              </a:solidFill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000000"/>
                </a:solidFill>
                <a:latin typeface="Century Gothic"/>
              </a:rPr>
              <a:t>Rostliny</a:t>
            </a:r>
            <a:endParaRPr lang="cs-CZ" sz="28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8.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57961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LUSKOVINA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HRÁCH SETÝ</a:t>
            </a:r>
          </a:p>
        </p:txBody>
      </p:sp>
      <p:pic>
        <p:nvPicPr>
          <p:cNvPr id="7170" name="Picture 2" descr="http://www.nasevyziva.cz/img_data_arch/1/1303274179cla_hras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150600" cy="32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iolib.cz/IMG/GAL/123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44776"/>
            <a:ext cx="4237998" cy="33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9.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57961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LUSKOVINA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ČOČKA</a:t>
            </a:r>
          </a:p>
        </p:txBody>
      </p:sp>
      <p:pic>
        <p:nvPicPr>
          <p:cNvPr id="12290" name="Picture 2" descr="http://zivotnafarme.infoblog.cz/data/250px-3-types-of-len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24" y="857288"/>
            <a:ext cx="4304423" cy="24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eccos.com/pics/pic/cock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" y="2071136"/>
            <a:ext cx="37433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539552" y="584775"/>
            <a:ext cx="864096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10.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553997"/>
            <a:ext cx="257961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LUSKOVINA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HRÁCH SETÝ</a:t>
            </a:r>
          </a:p>
        </p:txBody>
      </p:sp>
      <p:pic>
        <p:nvPicPr>
          <p:cNvPr id="11266" name="Picture 2" descr="http://t3.gstatic.com/images?q=tbn:ANd9GcSPQlhYITVANmQ-zIobX4bklH6YxKhLnBdeZLhudAHkKtffSTj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8105"/>
            <a:ext cx="3188844" cy="31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emena-rostliny.cz/img/cms/faz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2548"/>
            <a:ext cx="4248472" cy="31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841965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11.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02358" y="613080"/>
            <a:ext cx="224452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OLEJNINA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SLUNEČNICE</a:t>
            </a:r>
          </a:p>
        </p:txBody>
      </p:sp>
      <p:pic>
        <p:nvPicPr>
          <p:cNvPr id="10242" name="Picture 2" descr="http://upload.wikimedia.org/wikipedia/commons/thumb/d/d5/Sunflowers.jpg/258px-Sun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256509" cy="26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thumb/a/a9/A_sunflower.jpg/258px-A_sun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2" y="1484783"/>
            <a:ext cx="2858190" cy="38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913973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12.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613080"/>
            <a:ext cx="224452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OLEJNINA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83769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ŘEPKA OLEJKA</a:t>
            </a:r>
          </a:p>
        </p:txBody>
      </p:sp>
      <p:pic>
        <p:nvPicPr>
          <p:cNvPr id="13314" name="Picture 2" descr="http://www.nazeleno.cz/Files/FckGallery/Nov%C3%BD%20objekt%20-%20WinRAR%20ZIP%20archiv.zip/biomas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74617"/>
            <a:ext cx="5152016" cy="34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kvetenacr.cz/obrazky/katalog/_2/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1" y="1597456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913973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13.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613080"/>
            <a:ext cx="194316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PÍCNINA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15973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JETEL LUČNÍ</a:t>
            </a:r>
          </a:p>
        </p:txBody>
      </p:sp>
      <p:pic>
        <p:nvPicPr>
          <p:cNvPr id="14338" name="Picture 2" descr="http://www.e-herbar.net/main.php?g2_view=core.DownloadItem&amp;g2_itemId=4413&amp;g2_serialNumb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45567"/>
            <a:ext cx="4417948" cy="33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kvetena.com/fullimages/bobovite_byl/jetel_lucn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01" y="1412776"/>
            <a:ext cx="3067735" cy="38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913973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14.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613080"/>
            <a:ext cx="194316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PÍCNINA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35268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PENÍZEK ROLNÍ</a:t>
            </a:r>
          </a:p>
        </p:txBody>
      </p:sp>
      <p:pic>
        <p:nvPicPr>
          <p:cNvPr id="15362" name="Picture 2" descr="http://botanika.wendys.cz/foto/O16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" y="1496637"/>
            <a:ext cx="2999849" cy="39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1.gymtce.cz/Predmety/Biologie/Bi_simkova/01_Krytosemenne/design/rostliny/brukvovite/penizek_rol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20966"/>
            <a:ext cx="4516186" cy="32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913973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15.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613080"/>
            <a:ext cx="400776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TEXTILNÍ PLODINA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35268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LEN SETÝ</a:t>
            </a:r>
          </a:p>
        </p:txBody>
      </p:sp>
      <p:pic>
        <p:nvPicPr>
          <p:cNvPr id="16386" name="Picture 2" descr="http://www.spektrumzdravi.cz/w/spektrumzdravi/files/len-s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0" y="1916832"/>
            <a:ext cx="3690723" cy="27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nd04.jxs.cz/882/788/f26bb9a0ed_71191051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190179" cy="27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cdn.naturalswiss.ch/data/wordpress/2012/11/lenm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2160240" cy="13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913973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16.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613080"/>
            <a:ext cx="167385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PLEVEL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35268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PENÍZEK ROLNÍ</a:t>
            </a:r>
          </a:p>
        </p:txBody>
      </p:sp>
      <p:pic>
        <p:nvPicPr>
          <p:cNvPr id="15362" name="Picture 2" descr="http://botanika.wendys.cz/foto/O16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" y="1496637"/>
            <a:ext cx="2999849" cy="39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1.gymtce.cz/Predmety/Biologie/Bi_simkova/01_Krytosemenne/design/rostliny/brukvovite/penizek_rol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20966"/>
            <a:ext cx="4516186" cy="32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0" y="584775"/>
            <a:ext cx="913973" cy="646331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17.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63688" y="613080"/>
            <a:ext cx="167385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PLEVEL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35268" y="5484780"/>
            <a:ext cx="40124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VLČÍ MÁK</a:t>
            </a:r>
          </a:p>
        </p:txBody>
      </p:sp>
      <p:pic>
        <p:nvPicPr>
          <p:cNvPr id="9" name="Picture 12" descr="http://wiki.rvp.cz/@api/deki/files/11165/=kv%25c4%259b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10" y="852654"/>
            <a:ext cx="3279655" cy="43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botanika.wendys.cz/foto/O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4" y="1484784"/>
            <a:ext cx="2680385" cy="35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3568" y="3645024"/>
            <a:ext cx="15841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67002" y="1628800"/>
            <a:ext cx="15841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55576" y="4725144"/>
            <a:ext cx="15841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dirty="0">
                <a:solidFill>
                  <a:srgbClr val="000000"/>
                </a:solidFill>
                <a:latin typeface="Century Gothic"/>
              </a:rPr>
              <a:t>PAMATUJ</a:t>
            </a:r>
            <a:endParaRPr lang="cs-CZ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13" name="Nadpis 1"/>
          <p:cNvSpPr txBox="1">
            <a:spLocks noGrp="1"/>
          </p:cNvSpPr>
          <p:nvPr>
            <p:ph type="title"/>
          </p:nvPr>
        </p:nvSpPr>
        <p:spPr>
          <a:xfrm>
            <a:off x="611559" y="476667"/>
            <a:ext cx="7024740" cy="457117"/>
          </a:xfrm>
        </p:spPr>
        <p:txBody>
          <a:bodyPr/>
          <a:lstStyle/>
          <a:p>
            <a:pPr lvl="0"/>
            <a:r>
              <a:rPr lang="cs-CZ" sz="3600" dirty="0" err="1"/>
              <a:t>Poznávačka</a:t>
            </a:r>
            <a:r>
              <a:rPr lang="cs-CZ" sz="3600" dirty="0"/>
              <a:t>: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9552" y="692696"/>
            <a:ext cx="770485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algn="ctr"/>
            <a:r>
              <a:rPr lang="cs-CZ" sz="2800" dirty="0"/>
              <a:t>Pole je uměle vytvořené člověkem </a:t>
            </a:r>
          </a:p>
          <a:p>
            <a:pPr algn="ctr"/>
            <a:endParaRPr lang="pl-PL" sz="900" dirty="0"/>
          </a:p>
          <a:p>
            <a:pPr algn="ctr"/>
            <a:r>
              <a:rPr lang="pl-PL" sz="2800" dirty="0"/>
              <a:t>Na poli pěstujeme polní plodiny: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7" y="3048015"/>
            <a:ext cx="1080991" cy="11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7002" y="2220663"/>
            <a:ext cx="179087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OBILNINY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699792" y="2227580"/>
            <a:ext cx="206377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LUSKOVINY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020272" y="2244662"/>
            <a:ext cx="155363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PÍCNINY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04048" y="2244662"/>
            <a:ext cx="17956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OLEJNINY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0937" y="4278130"/>
            <a:ext cx="21755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OKOPANINY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668335" y="4285020"/>
            <a:ext cx="157607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PLEVELE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7" y="4950785"/>
            <a:ext cx="2101414" cy="14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44" y="2923447"/>
            <a:ext cx="1662891" cy="135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trisol.cz/wp-content/uploads/2013/03/picniny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80144"/>
            <a:ext cx="1474938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rten.cz/images_data/7394-luskoviny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8" y="2812355"/>
            <a:ext cx="1253261" cy="1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039754" y="4285020"/>
            <a:ext cx="320850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/>
              <a:t>TEXTILNÍ PLODINY</a:t>
            </a:r>
          </a:p>
        </p:txBody>
      </p:sp>
      <p:pic>
        <p:nvPicPr>
          <p:cNvPr id="1034" name="Picture 10" descr="http://bylinky.zdrave.cz/ir/images/zdrave_ArticleModule-Articles/955-image-lensety--ifresize-200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76" y="5013081"/>
            <a:ext cx="2064459" cy="13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iki.rvp.cz/@api/deki/files/11165/=kv%25c4%259b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32" y="4990539"/>
            <a:ext cx="1203085" cy="16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16923" y="585553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1.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76598" y="585553"/>
            <a:ext cx="22397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OBILNINA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31509" y="5295116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PŠENICE</a:t>
            </a:r>
          </a:p>
        </p:txBody>
      </p:sp>
      <p:pic>
        <p:nvPicPr>
          <p:cNvPr id="2050" name="Picture 2" descr="http://i.idnes.cz/10/083/cl6/TAJ3567ae_pse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56792"/>
            <a:ext cx="3666515" cy="27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b2.mendelu.cz/af_222_multitext/cvicebnice/foto/10_1_psenice_seta_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86" y="908720"/>
            <a:ext cx="2686103" cy="20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d04.jxs.cz/295/587/e0580fedbf_75816985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20" y="2637441"/>
            <a:ext cx="3550163" cy="23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2.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2397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OBILNINA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31509" y="5295116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JEČMEN</a:t>
            </a:r>
          </a:p>
        </p:txBody>
      </p:sp>
      <p:pic>
        <p:nvPicPr>
          <p:cNvPr id="3076" name="Picture 4" descr="http://www.centrumkrmiv.cz/resize/domain/centrumkrmiv/files/jecmen.jpg?w=1024&amp;h=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3727"/>
            <a:ext cx="32289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asevyziva.cz/img_data_arch/1/1292364230cla_jecm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2" y="1772816"/>
            <a:ext cx="46878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3.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2397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OBILNINA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31509" y="5295116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ŽITO</a:t>
            </a:r>
          </a:p>
        </p:txBody>
      </p:sp>
      <p:pic>
        <p:nvPicPr>
          <p:cNvPr id="4100" name="Picture 4" descr="http://i.idnes.cz/08/031/cl6/HLA21871f_42_16493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56" y="1844824"/>
            <a:ext cx="4696889" cy="31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kruh.zito.si/wp-content/files_mf/zrnje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eb2.mendelu.cz/af_222_multitext/picniny/obrazky/oves_obilk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3" y="2781432"/>
            <a:ext cx="2701530" cy="202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4.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2397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OBILNINA</a:t>
            </a:r>
          </a:p>
        </p:txBody>
      </p:sp>
      <p:pic>
        <p:nvPicPr>
          <p:cNvPr id="5122" name="Picture 2" descr="http://www.avicenna.cz/media/4/20040831-AVENA-SAT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60636"/>
            <a:ext cx="2448272" cy="38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otanika.wendys.cz/cherbar/foto/q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7" y="1545731"/>
            <a:ext cx="2998635" cy="39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OVES</a:t>
            </a:r>
          </a:p>
        </p:txBody>
      </p:sp>
    </p:spTree>
    <p:extLst>
      <p:ext uri="{BB962C8B-B14F-4D97-AF65-F5344CB8AC3E}">
        <p14:creationId xmlns:p14="http://schemas.microsoft.com/office/powerpoint/2010/main" val="614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5.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2397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OBILNINA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KUKUŘICE</a:t>
            </a:r>
          </a:p>
        </p:txBody>
      </p:sp>
      <p:pic>
        <p:nvPicPr>
          <p:cNvPr id="6146" name="Picture 2" descr="http://img.ihned.cz/attachment.php/200/42909200/52uMGmCxAjfwNTobL3Q81hUznRgDaqcO/kuku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7" y="2060848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inancnik.cz/images/kukurice-man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92" y="1294113"/>
            <a:ext cx="44494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6.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11760" y="5484780"/>
            <a:ext cx="468052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LILEK BRAMBOR</a:t>
            </a:r>
          </a:p>
        </p:txBody>
      </p:sp>
      <p:pic>
        <p:nvPicPr>
          <p:cNvPr id="9218" name="Picture 2" descr="http://www.gymjil.cz/student/files/bram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6324"/>
            <a:ext cx="4619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331640" y="584775"/>
            <a:ext cx="271939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OKOPANINA</a:t>
            </a:r>
          </a:p>
        </p:txBody>
      </p:sp>
      <p:pic>
        <p:nvPicPr>
          <p:cNvPr id="9220" name="Picture 4" descr="http://www.zivotni-styl.wz.cz/pics/23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6" y="2132856"/>
            <a:ext cx="2839963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3"/>
          <p:cNvSpPr txBox="1"/>
          <p:nvPr/>
        </p:nvSpPr>
        <p:spPr>
          <a:xfrm>
            <a:off x="5485385" y="0"/>
            <a:ext cx="202170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PAMATUJ</a:t>
            </a:r>
          </a:p>
        </p:txBody>
      </p:sp>
      <p:sp>
        <p:nvSpPr>
          <p:cNvPr id="4" name="TextovéPole 5"/>
          <p:cNvSpPr txBox="1"/>
          <p:nvPr/>
        </p:nvSpPr>
        <p:spPr>
          <a:xfrm>
            <a:off x="633691" y="584775"/>
            <a:ext cx="576062" cy="646334"/>
          </a:xfrm>
          <a:prstGeom prst="rect">
            <a:avLst/>
          </a:prstGeom>
          <a:solidFill>
            <a:srgbClr val="94C600"/>
          </a:solidFill>
          <a:ln w="15873">
            <a:solidFill>
              <a:srgbClr val="6B91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FFFFF"/>
                </a:solidFill>
                <a:latin typeface="Century Gothic"/>
              </a:rPr>
              <a:t>7.</a:t>
            </a:r>
            <a:endParaRPr lang="cs-CZ" sz="3600" b="1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0" y="584775"/>
            <a:ext cx="271939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/>
              <a:t>OKOPANINA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24621" y="5484780"/>
            <a:ext cx="3471617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ŘEPA KRMNÁ</a:t>
            </a:r>
          </a:p>
        </p:txBody>
      </p:sp>
      <p:pic>
        <p:nvPicPr>
          <p:cNvPr id="8194" name="Picture 2" descr="http://www.zahradasvadov.cz/wp-content/uploads/re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8" y="2060848"/>
            <a:ext cx="4474933" cy="29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elekt.sk/images/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29" y="1191951"/>
            <a:ext cx="3315605" cy="25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Austi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</TotalTime>
  <Words>125</Words>
  <Application>Microsoft Office PowerPoint</Application>
  <PresentationFormat>Předvádění na obrazovce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2</vt:lpstr>
      <vt:lpstr>Austin</vt:lpstr>
      <vt:lpstr>EKOSYSTÉM POLE</vt:lpstr>
      <vt:lpstr>Poznávačka: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 LES</dc:title>
  <dc:creator>a</dc:creator>
  <cp:lastModifiedBy>Gregor</cp:lastModifiedBy>
  <cp:revision>26</cp:revision>
  <dcterms:created xsi:type="dcterms:W3CDTF">2014-12-09T19:10:44Z</dcterms:created>
  <dcterms:modified xsi:type="dcterms:W3CDTF">2020-04-30T09:46:13Z</dcterms:modified>
</cp:coreProperties>
</file>