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EC1F0-12E9-4A72-BA5E-7CE0C937B40F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EB67E-A8F1-4553-A8ED-9DA561813F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2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EB67E-A8F1-4553-A8ED-9DA561813FF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51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4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5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93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4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7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2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46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12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91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4E3C-8350-45CE-AC98-C1E36B8C3510}" type="datetimeFigureOut">
              <a:rPr lang="cs-CZ" smtClean="0"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9780-48C4-45E0-AADC-7737780E22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7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" y="2107247"/>
            <a:ext cx="1728192" cy="20575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666" y="113185"/>
            <a:ext cx="8640960" cy="2115666"/>
          </a:xfrm>
        </p:spPr>
        <p:txBody>
          <a:bodyPr>
            <a:noAutofit/>
          </a:bodyPr>
          <a:lstStyle/>
          <a:p>
            <a:r>
              <a:rPr lang="cs-CZ" sz="72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SVĚTOVÁ KULTURA </a:t>
            </a:r>
            <a:r>
              <a:rPr lang="cs-CZ" sz="66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/>
            </a:r>
            <a:br>
              <a:rPr lang="cs-CZ" sz="66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</a:br>
            <a:r>
              <a:rPr lang="cs-CZ" sz="66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20. STOLETÍ</a:t>
            </a:r>
            <a:endParaRPr lang="cs-CZ" sz="6600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871">
            <a:off x="467544" y="3861048"/>
            <a:ext cx="1736596" cy="2658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891">
            <a:off x="2101722" y="2422422"/>
            <a:ext cx="2223335" cy="1667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788">
            <a:off x="5159119" y="2392200"/>
            <a:ext cx="2204683" cy="2261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72" y="4016059"/>
            <a:ext cx="3536379" cy="2652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69308"/>
            <a:ext cx="1690688" cy="2143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482">
            <a:off x="5995087" y="4481991"/>
            <a:ext cx="2987500" cy="213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366">
            <a:off x="3675398" y="2144014"/>
            <a:ext cx="2330536" cy="2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956019" cy="4525963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4535040" cy="4535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3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2062"/>
            <a:ext cx="3312368" cy="330894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3147483" cy="3205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3312368" cy="32755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29" y="188641"/>
            <a:ext cx="2868066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8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8752" cy="686618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OP-ART</a:t>
            </a:r>
            <a:endParaRPr lang="cs-CZ" sz="80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OPTICKÉ UMĚNÍ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Hra linií, světla a barev vytváří dojem prostoru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80" y="2852936"/>
            <a:ext cx="5322441" cy="4005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3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739"/>
            <a:ext cx="9143644" cy="60805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45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SOCHAŘSTVÍ</a:t>
            </a:r>
            <a:endParaRPr lang="cs-CZ" sz="72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HENRY MOOR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r="12129"/>
          <a:stretch/>
        </p:blipFill>
        <p:spPr>
          <a:xfrm>
            <a:off x="152872" y="2492896"/>
            <a:ext cx="4176464" cy="3893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138496" cy="3893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ARCHITEKTURA</a:t>
            </a:r>
            <a:endParaRPr lang="cs-CZ" sz="72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ROZMACH: nové materiály a konstrukce</a:t>
            </a:r>
          </a:p>
          <a:p>
            <a:r>
              <a:rPr lang="cs-CZ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URBANISMUS</a:t>
            </a:r>
            <a:endParaRPr lang="cs-CZ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2" y="2970967"/>
            <a:ext cx="7810516" cy="39052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4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FILM A TELEVIZE</a:t>
            </a:r>
            <a:endParaRPr lang="cs-CZ" sz="72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Více barevných filmů</a:t>
            </a:r>
          </a:p>
          <a:p>
            <a:r>
              <a:rPr lang="cs-CZ" sz="3600" b="1" dirty="0" smtClean="0">
                <a:solidFill>
                  <a:srgbClr val="FFC000"/>
                </a:solidFill>
              </a:rPr>
              <a:t>60. ZLATÁ ÉRA VELKOFILMŮ</a:t>
            </a:r>
            <a:endParaRPr lang="cs-CZ" sz="3600" b="1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23398"/>
            <a:ext cx="4785046" cy="32346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265">
            <a:off x="379282" y="3068960"/>
            <a:ext cx="2485976" cy="31512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596">
            <a:off x="5966817" y="3347554"/>
            <a:ext cx="3154570" cy="2122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04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84249" cy="2913187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523278" cy="2544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4562839" cy="29687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92732"/>
            <a:ext cx="2994201" cy="3564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5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HUDBA</a:t>
            </a:r>
            <a:endParaRPr lang="cs-CZ" sz="72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Vynález ELEKTRICKÝCH HUDEBNÍCH NÁSTROJŮ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POPULÁRNÍ HUDBA</a:t>
            </a:r>
          </a:p>
          <a:p>
            <a:r>
              <a:rPr lang="cs-C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50. léta – ROCK ´N´ ROLL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49080"/>
            <a:ext cx="472440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8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Cíle tématu:</a:t>
            </a:r>
            <a:endParaRPr lang="cs-CZ" sz="6600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Vyjmenovat a charakterizovat hnutí mladých lidí vzniklá ve 2. polovině 20. století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Popsat nové umělecké směry, které se objevily v umění, architektuře a hudbě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Popsat změny, ke kterým došlo ve filmovém průmyslu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869">
            <a:off x="287802" y="312904"/>
            <a:ext cx="4464496" cy="3246906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3">
            <a:off x="5598851" y="360155"/>
            <a:ext cx="3240360" cy="3152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49635"/>
            <a:ext cx="4764021" cy="3573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8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HUDBA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</a:rPr>
              <a:t>60. léta - ROCK</a:t>
            </a:r>
            <a:endParaRPr lang="cs-CZ" sz="3600" b="1" dirty="0">
              <a:solidFill>
                <a:srgbClr val="00B0F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" y="3418803"/>
            <a:ext cx="4572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11" y="1676214"/>
            <a:ext cx="4763075" cy="2976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04" y="4077072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HUDBA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70. LÉTA – DISCO</a:t>
            </a:r>
          </a:p>
          <a:p>
            <a:r>
              <a:rPr lang="cs-CZ" sz="3600" b="1" dirty="0" smtClean="0">
                <a:solidFill>
                  <a:schemeClr val="bg1"/>
                </a:solidFill>
              </a:rPr>
              <a:t>Bee </a:t>
            </a:r>
            <a:r>
              <a:rPr lang="cs-CZ" sz="3600" b="1" dirty="0" err="1" smtClean="0">
                <a:solidFill>
                  <a:schemeClr val="bg1"/>
                </a:solidFill>
              </a:rPr>
              <a:t>Gees</a:t>
            </a:r>
            <a:endParaRPr lang="cs-CZ" sz="3600" b="1" dirty="0">
              <a:solidFill>
                <a:schemeClr val="bg1"/>
              </a:solidFill>
            </a:endParaRPr>
          </a:p>
          <a:p>
            <a:r>
              <a:rPr lang="cs-CZ" sz="3600" b="1" dirty="0" smtClean="0">
                <a:solidFill>
                  <a:schemeClr val="bg1"/>
                </a:solidFill>
              </a:rPr>
              <a:t>ABBA, </a:t>
            </a:r>
            <a:r>
              <a:rPr lang="cs-CZ" sz="3600" b="1" dirty="0" err="1" smtClean="0">
                <a:solidFill>
                  <a:schemeClr val="bg1"/>
                </a:solidFill>
              </a:rPr>
              <a:t>Village</a:t>
            </a:r>
            <a:r>
              <a:rPr lang="cs-CZ" sz="3600" b="1" dirty="0" smtClean="0">
                <a:solidFill>
                  <a:schemeClr val="bg1"/>
                </a:solidFill>
              </a:rPr>
              <a:t> </a:t>
            </a:r>
            <a:r>
              <a:rPr lang="cs-CZ" sz="3600" b="1" dirty="0" err="1" smtClean="0">
                <a:solidFill>
                  <a:schemeClr val="bg1"/>
                </a:solidFill>
              </a:rPr>
              <a:t>People</a:t>
            </a:r>
            <a:r>
              <a:rPr lang="cs-CZ" sz="3600" b="1" dirty="0" smtClean="0">
                <a:solidFill>
                  <a:schemeClr val="bg1"/>
                </a:solidFill>
              </a:rPr>
              <a:t>, ELO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54" y="3805928"/>
            <a:ext cx="4071493" cy="302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9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HUDBA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HARD ROCK, HEAVY METAL, PUNK RAP, HIP HOP, TECHNO,...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025">
            <a:off x="292742" y="2891094"/>
            <a:ext cx="2944088" cy="21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2512428" cy="234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546">
            <a:off x="6156176" y="4537525"/>
            <a:ext cx="2583581" cy="1922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976">
            <a:off x="4063433" y="2420889"/>
            <a:ext cx="3314651" cy="2071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4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MUZIKÁLY</a:t>
            </a:r>
            <a:endParaRPr lang="cs-CZ" sz="66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36704" cy="511160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08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MLADÍ LIDÉ A SPOLEČNOST</a:t>
            </a:r>
            <a:endParaRPr lang="cs-CZ" sz="54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PACIFISTICKÉ HNUTÍ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60. léta (USA) hnutí </a:t>
            </a:r>
            <a:r>
              <a:rPr lang="cs-CZ" sz="4400" b="1" dirty="0" smtClean="0">
                <a:solidFill>
                  <a:srgbClr val="FF0066"/>
                </a:solidFill>
              </a:rPr>
              <a:t>HIPPIES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IDEÁL: svět bez násilí a život v lásce se všemi lidmi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90140"/>
            <a:ext cx="4281798" cy="2862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38385"/>
            <a:ext cx="2514216" cy="251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21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133"/>
            <a:ext cx="5328592" cy="67929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Cíle tématu:</a:t>
            </a:r>
            <a:endParaRPr lang="cs-CZ" sz="6600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Vyjmenovat a charakterizovat hnutí mladých lidí vzniklá ve 2. polovině 20. století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Popsat nové umělecké směry, které se objevily v umění, architektuře a hudbě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Popsat změny, ke kterým došlo ve filmovém průmyslu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VÝTVARNÉ UMĚNÍ</a:t>
            </a:r>
            <a:endParaRPr lang="cs-CZ" sz="6600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040560" cy="504056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33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SOCIALISTICKÝ REALISMUS</a:t>
            </a:r>
            <a:endParaRPr lang="cs-CZ" sz="60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412776"/>
            <a:ext cx="7416824" cy="52270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45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969000" cy="3759200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82550"/>
            <a:ext cx="5250160" cy="3727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5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ABSTRAKTNÍ EXPRESIONISMUS</a:t>
            </a:r>
            <a:endParaRPr lang="cs-CZ" sz="48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Důraz na CITY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6" y="2276872"/>
            <a:ext cx="6331768" cy="4440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59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171"/>
            <a:ext cx="9144000" cy="553765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90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88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POP-ART</a:t>
            </a:r>
            <a:endParaRPr lang="cs-CZ" sz="88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„populární“ umění určené nejširším masám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Jednoduché, konkrétní, líbivé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732240" cy="39270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96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ln w="28575">
                  <a:solidFill>
                    <a:srgbClr val="FFFF00"/>
                  </a:solidFill>
                </a:ln>
                <a:latin typeface="Impact" panose="020B0806030902050204" pitchFamily="34" charset="0"/>
              </a:rPr>
              <a:t>ANDY WARHOL</a:t>
            </a:r>
            <a:endParaRPr lang="cs-CZ" sz="6600" b="1" dirty="0">
              <a:ln w="28575">
                <a:solidFill>
                  <a:srgbClr val="FFFF00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416853"/>
            <a:ext cx="5400600" cy="541691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04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219</Words>
  <Application>Microsoft Office PowerPoint</Application>
  <PresentationFormat>Předvádění na obrazovce (4:3)</PresentationFormat>
  <Paragraphs>46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SVĚTOVÁ KULTURA  20. STOLETÍ</vt:lpstr>
      <vt:lpstr>Cíle tématu:</vt:lpstr>
      <vt:lpstr>VÝTVARNÉ UMĚNÍ</vt:lpstr>
      <vt:lpstr>SOCIALISTICKÝ REALISMUS</vt:lpstr>
      <vt:lpstr>Prezentace aplikace PowerPoint</vt:lpstr>
      <vt:lpstr>ABSTRAKTNÍ EXPRESIONISMUS</vt:lpstr>
      <vt:lpstr>Prezentace aplikace PowerPoint</vt:lpstr>
      <vt:lpstr>POP-ART</vt:lpstr>
      <vt:lpstr>ANDY WARHOL</vt:lpstr>
      <vt:lpstr>Prezentace aplikace PowerPoint</vt:lpstr>
      <vt:lpstr>Prezentace aplikace PowerPoint</vt:lpstr>
      <vt:lpstr>Prezentace aplikace PowerPoint</vt:lpstr>
      <vt:lpstr>OP-ART</vt:lpstr>
      <vt:lpstr>Prezentace aplikace PowerPoint</vt:lpstr>
      <vt:lpstr>SOCHAŘSTVÍ</vt:lpstr>
      <vt:lpstr>ARCHITEKTURA</vt:lpstr>
      <vt:lpstr>FILM A TELEVIZE</vt:lpstr>
      <vt:lpstr>Prezentace aplikace PowerPoint</vt:lpstr>
      <vt:lpstr>HUDBA</vt:lpstr>
      <vt:lpstr>Prezentace aplikace PowerPoint</vt:lpstr>
      <vt:lpstr>HUDBA</vt:lpstr>
      <vt:lpstr>HUDBA</vt:lpstr>
      <vt:lpstr>HUDBA</vt:lpstr>
      <vt:lpstr>MUZIKÁLY</vt:lpstr>
      <vt:lpstr>MLADÍ LIDÉ A SPOLEČNOST</vt:lpstr>
      <vt:lpstr>Prezentace aplikace PowerPoint</vt:lpstr>
      <vt:lpstr>Cíle tématu: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KULTURA  20. STOLETÍ</dc:title>
  <dc:creator>Bára Slabová</dc:creator>
  <cp:lastModifiedBy>Bára Slabová</cp:lastModifiedBy>
  <cp:revision>14</cp:revision>
  <dcterms:created xsi:type="dcterms:W3CDTF">2015-05-06T18:31:46Z</dcterms:created>
  <dcterms:modified xsi:type="dcterms:W3CDTF">2015-05-06T20:58:58Z</dcterms:modified>
</cp:coreProperties>
</file>